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73" r:id="rId4"/>
  </p:sldMasterIdLst>
  <p:sldIdLst>
    <p:sldId id="257" r:id="rId5"/>
    <p:sldId id="262" r:id="rId6"/>
    <p:sldId id="261" r:id="rId7"/>
    <p:sldId id="263" r:id="rId8"/>
    <p:sldId id="265" r:id="rId9"/>
    <p:sldId id="264" r:id="rId10"/>
    <p:sldId id="267" r:id="rId11"/>
    <p:sldId id="269" r:id="rId12"/>
    <p:sldId id="270" r:id="rId13"/>
    <p:sldId id="271" r:id="rId14"/>
    <p:sldId id="268" r:id="rId15"/>
    <p:sldId id="274" r:id="rId16"/>
    <p:sldId id="272" r:id="rId17"/>
    <p:sldId id="273"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98DFB89C-D2AF-4000-9456-9AE3B4342295}">
          <p14:sldIdLst>
            <p14:sldId id="257"/>
            <p14:sldId id="262"/>
            <p14:sldId id="261"/>
            <p14:sldId id="263"/>
            <p14:sldId id="265"/>
            <p14:sldId id="264"/>
            <p14:sldId id="267"/>
            <p14:sldId id="269"/>
            <p14:sldId id="270"/>
            <p14:sldId id="271"/>
            <p14:sldId id="268"/>
            <p14:sldId id="274"/>
            <p14:sldId id="272"/>
            <p14:sldId id="27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7619D"/>
    <a:srgbClr val="D87E94"/>
    <a:srgbClr val="EE2A7B"/>
    <a:srgbClr val="BA9BC9"/>
    <a:srgbClr val="FCF7F1"/>
    <a:srgbClr val="344529"/>
    <a:srgbClr val="2B3922"/>
    <a:srgbClr val="2E3722"/>
    <a:srgbClr val="B8D233"/>
    <a:srgbClr val="5CC6D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4" autoAdjust="0"/>
    <p:restoredTop sz="94619" autoAdjust="0"/>
  </p:normalViewPr>
  <p:slideViewPr>
    <p:cSldViewPr snapToGrid="0">
      <p:cViewPr varScale="1">
        <p:scale>
          <a:sx n="72" d="100"/>
          <a:sy n="72" d="100"/>
        </p:scale>
        <p:origin x="660"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_rels/drawing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1A66772-F185-4D58-B8BB-E9370D7A7A2B}"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40FC4FFE-8987-4A26-B7F4-8A516F18ADAE}">
      <dgm:prSet/>
      <dgm:spPr/>
      <dgm:t>
        <a:bodyPr/>
        <a:lstStyle/>
        <a:p>
          <a:pPr>
            <a:lnSpc>
              <a:spcPct val="100000"/>
            </a:lnSpc>
            <a:defRPr cap="all"/>
          </a:pPr>
          <a:r>
            <a:rPr lang="en-US" dirty="0">
              <a:solidFill>
                <a:srgbClr val="D87E94"/>
              </a:solidFill>
            </a:rPr>
            <a:t>Math concepts are not confusing anymore</a:t>
          </a:r>
        </a:p>
      </dgm:t>
    </dgm:pt>
    <dgm:pt modelId="{CAD7EF86-FB23-41F6-BF42-040B36DEFDB1}" type="parTrans" cxnId="{C7AD8469-3C68-4AF9-AB82-79B0043AA120}">
      <dgm:prSet/>
      <dgm:spPr/>
      <dgm:t>
        <a:bodyPr/>
        <a:lstStyle/>
        <a:p>
          <a:endParaRPr lang="en-US"/>
        </a:p>
      </dgm:t>
    </dgm:pt>
    <dgm:pt modelId="{5B62599A-5C9B-48E7-896E-EA782AC60C8B}" type="sibTrans" cxnId="{C7AD8469-3C68-4AF9-AB82-79B0043AA120}">
      <dgm:prSet/>
      <dgm:spPr/>
      <dgm:t>
        <a:bodyPr/>
        <a:lstStyle/>
        <a:p>
          <a:endParaRPr lang="en-US"/>
        </a:p>
      </dgm:t>
    </dgm:pt>
    <dgm:pt modelId="{49225C73-1633-42F1-AB3B-7CB183E5F8B8}">
      <dgm:prSet/>
      <dgm:spPr/>
      <dgm:t>
        <a:bodyPr/>
        <a:lstStyle/>
        <a:p>
          <a:pPr>
            <a:lnSpc>
              <a:spcPct val="100000"/>
            </a:lnSpc>
            <a:defRPr cap="all"/>
          </a:pPr>
          <a:r>
            <a:rPr lang="en-US" dirty="0">
              <a:solidFill>
                <a:srgbClr val="D87E94"/>
              </a:solidFill>
            </a:rPr>
            <a:t>Learn math through story telling and animations</a:t>
          </a:r>
        </a:p>
      </dgm:t>
    </dgm:pt>
    <dgm:pt modelId="{1A0E2090-1D4F-438A-8766-B6030CE01ADD}" type="parTrans" cxnId="{A9154303-8225-4248-91DC-1B0156A35F07}">
      <dgm:prSet/>
      <dgm:spPr/>
      <dgm:t>
        <a:bodyPr/>
        <a:lstStyle/>
        <a:p>
          <a:endParaRPr lang="en-US"/>
        </a:p>
      </dgm:t>
    </dgm:pt>
    <dgm:pt modelId="{9646853A-8964-4519-A5B1-0B7D18B2983D}" type="sibTrans" cxnId="{A9154303-8225-4248-91DC-1B0156A35F07}">
      <dgm:prSet/>
      <dgm:spPr/>
      <dgm:t>
        <a:bodyPr/>
        <a:lstStyle/>
        <a:p>
          <a:endParaRPr lang="en-US"/>
        </a:p>
      </dgm:t>
    </dgm:pt>
    <dgm:pt modelId="{1C383F32-22E8-4F62-A3E0-BDC3D5F48992}">
      <dgm:prSet/>
      <dgm:spPr/>
      <dgm:t>
        <a:bodyPr/>
        <a:lstStyle/>
        <a:p>
          <a:pPr>
            <a:lnSpc>
              <a:spcPct val="100000"/>
            </a:lnSpc>
            <a:defRPr cap="all"/>
          </a:pPr>
          <a:r>
            <a:rPr lang="en-US" dirty="0">
              <a:solidFill>
                <a:srgbClr val="D87E94"/>
              </a:solidFill>
            </a:rPr>
            <a:t>Can be accessed from anywhere, anytime</a:t>
          </a:r>
          <a:endParaRPr lang="en-US" dirty="0"/>
        </a:p>
      </dgm:t>
    </dgm:pt>
    <dgm:pt modelId="{A7920A2F-3244-4159-AF04-6A1D38B7B317}" type="parTrans" cxnId="{C4CCE57E-E871-46D6-BAD5-880252C95D22}">
      <dgm:prSet/>
      <dgm:spPr/>
      <dgm:t>
        <a:bodyPr/>
        <a:lstStyle/>
        <a:p>
          <a:endParaRPr lang="en-US"/>
        </a:p>
      </dgm:t>
    </dgm:pt>
    <dgm:pt modelId="{8500F72A-2C6D-4FDF-9C1D-CA691380EB0B}" type="sibTrans" cxnId="{C4CCE57E-E871-46D6-BAD5-880252C95D22}">
      <dgm:prSet/>
      <dgm:spPr/>
      <dgm:t>
        <a:bodyPr/>
        <a:lstStyle/>
        <a:p>
          <a:endParaRPr lang="en-US"/>
        </a:p>
      </dgm:t>
    </dgm:pt>
    <dgm:pt modelId="{50B3CE7C-E10B-4E23-BD93-03664997C932}" type="pres">
      <dgm:prSet presAssocID="{01A66772-F185-4D58-B8BB-E9370D7A7A2B}" presName="root" presStyleCnt="0">
        <dgm:presLayoutVars>
          <dgm:dir/>
          <dgm:resizeHandles val="exact"/>
        </dgm:presLayoutVars>
      </dgm:prSet>
      <dgm:spPr/>
    </dgm:pt>
    <dgm:pt modelId="{DE9CE479-E4AE-4283-AEF1-10C1535B4324}" type="pres">
      <dgm:prSet presAssocID="{40FC4FFE-8987-4A26-B7F4-8A516F18ADAE}" presName="compNode" presStyleCnt="0"/>
      <dgm:spPr/>
    </dgm:pt>
    <dgm:pt modelId="{B59FCF02-CAD2-4D6F-9542-AD86711168CA}" type="pres">
      <dgm:prSet presAssocID="{40FC4FFE-8987-4A26-B7F4-8A516F18ADAE}" presName="iconBgRect" presStyleLbl="bgShp" presStyleIdx="0" presStyleCnt="3"/>
      <dgm:spPr/>
    </dgm:pt>
    <dgm:pt modelId="{7C175B98-93F4-4D7C-BB95-1514AB879CD5}" type="pres">
      <dgm:prSet presAssocID="{40FC4FFE-8987-4A26-B7F4-8A516F18ADAE}"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Bar graph with downward trend"/>
        </a:ext>
      </dgm:extLst>
    </dgm:pt>
    <dgm:pt modelId="{677A3090-5F01-43FD-9FA6-C0420AD80FD6}" type="pres">
      <dgm:prSet presAssocID="{40FC4FFE-8987-4A26-B7F4-8A516F18ADAE}" presName="spaceRect" presStyleCnt="0"/>
      <dgm:spPr/>
    </dgm:pt>
    <dgm:pt modelId="{127117FB-F8A7-4A20-A8A7-EC686DDC76D0}" type="pres">
      <dgm:prSet presAssocID="{40FC4FFE-8987-4A26-B7F4-8A516F18ADAE}" presName="textRect" presStyleLbl="revTx" presStyleIdx="0" presStyleCnt="3">
        <dgm:presLayoutVars>
          <dgm:chMax val="1"/>
          <dgm:chPref val="1"/>
        </dgm:presLayoutVars>
      </dgm:prSet>
      <dgm:spPr/>
    </dgm:pt>
    <dgm:pt modelId="{FD1EED9C-83D3-41AD-A09B-D3B36354168F}" type="pres">
      <dgm:prSet presAssocID="{5B62599A-5C9B-48E7-896E-EA782AC60C8B}" presName="sibTrans" presStyleCnt="0"/>
      <dgm:spPr/>
    </dgm:pt>
    <dgm:pt modelId="{C998AB0A-577D-44AA-A068-F634DDE7BD47}" type="pres">
      <dgm:prSet presAssocID="{49225C73-1633-42F1-AB3B-7CB183E5F8B8}" presName="compNode" presStyleCnt="0"/>
      <dgm:spPr/>
    </dgm:pt>
    <dgm:pt modelId="{BCD8CDD9-0C56-4401-ADB1-8B48DAB2C96F}" type="pres">
      <dgm:prSet presAssocID="{49225C73-1633-42F1-AB3B-7CB183E5F8B8}" presName="iconBgRect" presStyleLbl="bgShp" presStyleIdx="1" presStyleCnt="3"/>
      <dgm:spPr/>
    </dgm:pt>
    <dgm:pt modelId="{DB4CA7C4-FCA1-4127-B20A-2A5C031A3CF4}" type="pres">
      <dgm:prSet presAssocID="{49225C73-1633-42F1-AB3B-7CB183E5F8B8}"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Presentation with bar chart"/>
        </a:ext>
      </dgm:extLst>
    </dgm:pt>
    <dgm:pt modelId="{9B0C8FBF-0BDD-48A5-967E-F3FE71659F6A}" type="pres">
      <dgm:prSet presAssocID="{49225C73-1633-42F1-AB3B-7CB183E5F8B8}" presName="spaceRect" presStyleCnt="0"/>
      <dgm:spPr/>
    </dgm:pt>
    <dgm:pt modelId="{7E6FE37A-5DB0-4899-9FCB-0CE39BC185F8}" type="pres">
      <dgm:prSet presAssocID="{49225C73-1633-42F1-AB3B-7CB183E5F8B8}" presName="textRect" presStyleLbl="revTx" presStyleIdx="1" presStyleCnt="3">
        <dgm:presLayoutVars>
          <dgm:chMax val="1"/>
          <dgm:chPref val="1"/>
        </dgm:presLayoutVars>
      </dgm:prSet>
      <dgm:spPr/>
    </dgm:pt>
    <dgm:pt modelId="{5A266296-0042-402F-92EF-D59AB148E92E}" type="pres">
      <dgm:prSet presAssocID="{9646853A-8964-4519-A5B1-0B7D18B2983D}" presName="sibTrans" presStyleCnt="0"/>
      <dgm:spPr/>
    </dgm:pt>
    <dgm:pt modelId="{ECFA770B-DE2C-4683-A038-58D0FE44BC27}" type="pres">
      <dgm:prSet presAssocID="{1C383F32-22E8-4F62-A3E0-BDC3D5F48992}" presName="compNode" presStyleCnt="0"/>
      <dgm:spPr/>
    </dgm:pt>
    <dgm:pt modelId="{FF93E135-77D6-48A0-8871-9BC93D705D06}" type="pres">
      <dgm:prSet presAssocID="{1C383F32-22E8-4F62-A3E0-BDC3D5F48992}" presName="iconBgRect" presStyleLbl="bgShp" presStyleIdx="2" presStyleCnt="3"/>
      <dgm:spPr/>
    </dgm:pt>
    <dgm:pt modelId="{39509775-983E-4110-B989-EE2CD6514BE0}" type="pres">
      <dgm:prSet presAssocID="{1C383F32-22E8-4F62-A3E0-BDC3D5F48992}"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Stopwatch"/>
        </a:ext>
      </dgm:extLst>
    </dgm:pt>
    <dgm:pt modelId="{493B43B2-705C-4AE5-8A77-D8DEEDA1B5CF}" type="pres">
      <dgm:prSet presAssocID="{1C383F32-22E8-4F62-A3E0-BDC3D5F48992}" presName="spaceRect" presStyleCnt="0"/>
      <dgm:spPr/>
    </dgm:pt>
    <dgm:pt modelId="{1AEDC777-00B3-41D7-9AE1-23D741E941C3}" type="pres">
      <dgm:prSet presAssocID="{1C383F32-22E8-4F62-A3E0-BDC3D5F48992}" presName="textRect" presStyleLbl="revTx" presStyleIdx="2" presStyleCnt="3">
        <dgm:presLayoutVars>
          <dgm:chMax val="1"/>
          <dgm:chPref val="1"/>
        </dgm:presLayoutVars>
      </dgm:prSet>
      <dgm:spPr/>
    </dgm:pt>
  </dgm:ptLst>
  <dgm:cxnLst>
    <dgm:cxn modelId="{A9154303-8225-4248-91DC-1B0156A35F07}" srcId="{01A66772-F185-4D58-B8BB-E9370D7A7A2B}" destId="{49225C73-1633-42F1-AB3B-7CB183E5F8B8}" srcOrd="1" destOrd="0" parTransId="{1A0E2090-1D4F-438A-8766-B6030CE01ADD}" sibTransId="{9646853A-8964-4519-A5B1-0B7D18B2983D}"/>
    <dgm:cxn modelId="{7A710F69-5154-4855-ACF5-BC7C1BF85A80}" type="presOf" srcId="{49225C73-1633-42F1-AB3B-7CB183E5F8B8}" destId="{7E6FE37A-5DB0-4899-9FCB-0CE39BC185F8}" srcOrd="0" destOrd="0" presId="urn:microsoft.com/office/officeart/2018/5/layout/IconCircleLabelList"/>
    <dgm:cxn modelId="{C7AD8469-3C68-4AF9-AB82-79B0043AA120}" srcId="{01A66772-F185-4D58-B8BB-E9370D7A7A2B}" destId="{40FC4FFE-8987-4A26-B7F4-8A516F18ADAE}" srcOrd="0" destOrd="0" parTransId="{CAD7EF86-FB23-41F6-BF42-040B36DEFDB1}" sibTransId="{5B62599A-5C9B-48E7-896E-EA782AC60C8B}"/>
    <dgm:cxn modelId="{676D3A6A-6EA7-4483-BB12-0BD4A7D7AF9D}" type="presOf" srcId="{01A66772-F185-4D58-B8BB-E9370D7A7A2B}" destId="{50B3CE7C-E10B-4E23-BD93-03664997C932}" srcOrd="0" destOrd="0" presId="urn:microsoft.com/office/officeart/2018/5/layout/IconCircleLabelList"/>
    <dgm:cxn modelId="{1496FC70-DB8B-48D4-98DE-DD2856E389EE}" type="presOf" srcId="{1C383F32-22E8-4F62-A3E0-BDC3D5F48992}" destId="{1AEDC777-00B3-41D7-9AE1-23D741E941C3}" srcOrd="0" destOrd="0" presId="urn:microsoft.com/office/officeart/2018/5/layout/IconCircleLabelList"/>
    <dgm:cxn modelId="{C4CCE57E-E871-46D6-BAD5-880252C95D22}" srcId="{01A66772-F185-4D58-B8BB-E9370D7A7A2B}" destId="{1C383F32-22E8-4F62-A3E0-BDC3D5F48992}" srcOrd="2" destOrd="0" parTransId="{A7920A2F-3244-4159-AF04-6A1D38B7B317}" sibTransId="{8500F72A-2C6D-4FDF-9C1D-CA691380EB0B}"/>
    <dgm:cxn modelId="{355227E3-55E0-4343-BC8D-FC0EB1694F48}" type="presOf" srcId="{40FC4FFE-8987-4A26-B7F4-8A516F18ADAE}" destId="{127117FB-F8A7-4A20-A8A7-EC686DDC76D0}" srcOrd="0" destOrd="0" presId="urn:microsoft.com/office/officeart/2018/5/layout/IconCircleLabelList"/>
    <dgm:cxn modelId="{555498CB-3ED1-404E-A25F-EB243EFC5FB1}" type="presParOf" srcId="{50B3CE7C-E10B-4E23-BD93-03664997C932}" destId="{DE9CE479-E4AE-4283-AEF1-10C1535B4324}" srcOrd="0" destOrd="0" presId="urn:microsoft.com/office/officeart/2018/5/layout/IconCircleLabelList"/>
    <dgm:cxn modelId="{11F12D49-CD08-4D50-BD13-3ECBC3A476A4}" type="presParOf" srcId="{DE9CE479-E4AE-4283-AEF1-10C1535B4324}" destId="{B59FCF02-CAD2-4D6F-9542-AD86711168CA}" srcOrd="0" destOrd="0" presId="urn:microsoft.com/office/officeart/2018/5/layout/IconCircleLabelList"/>
    <dgm:cxn modelId="{F443A659-540B-487B-97F9-49219CF60D6B}" type="presParOf" srcId="{DE9CE479-E4AE-4283-AEF1-10C1535B4324}" destId="{7C175B98-93F4-4D7C-BB95-1514AB879CD5}" srcOrd="1" destOrd="0" presId="urn:microsoft.com/office/officeart/2018/5/layout/IconCircleLabelList"/>
    <dgm:cxn modelId="{A503D7AB-7D64-4163-93B5-1CEEDAE81823}" type="presParOf" srcId="{DE9CE479-E4AE-4283-AEF1-10C1535B4324}" destId="{677A3090-5F01-43FD-9FA6-C0420AD80FD6}" srcOrd="2" destOrd="0" presId="urn:microsoft.com/office/officeart/2018/5/layout/IconCircleLabelList"/>
    <dgm:cxn modelId="{780188ED-7DCE-45BB-B6AF-91BE48969612}" type="presParOf" srcId="{DE9CE479-E4AE-4283-AEF1-10C1535B4324}" destId="{127117FB-F8A7-4A20-A8A7-EC686DDC76D0}" srcOrd="3" destOrd="0" presId="urn:microsoft.com/office/officeart/2018/5/layout/IconCircleLabelList"/>
    <dgm:cxn modelId="{155719F8-A89B-4E96-BC49-C48BC717F480}" type="presParOf" srcId="{50B3CE7C-E10B-4E23-BD93-03664997C932}" destId="{FD1EED9C-83D3-41AD-A09B-D3B36354168F}" srcOrd="1" destOrd="0" presId="urn:microsoft.com/office/officeart/2018/5/layout/IconCircleLabelList"/>
    <dgm:cxn modelId="{2772E199-56B0-4310-A55E-67D00CA3E59E}" type="presParOf" srcId="{50B3CE7C-E10B-4E23-BD93-03664997C932}" destId="{C998AB0A-577D-44AA-A068-F634DDE7BD47}" srcOrd="2" destOrd="0" presId="urn:microsoft.com/office/officeart/2018/5/layout/IconCircleLabelList"/>
    <dgm:cxn modelId="{4E351D18-D97F-4B92-A608-2E9600B91C28}" type="presParOf" srcId="{C998AB0A-577D-44AA-A068-F634DDE7BD47}" destId="{BCD8CDD9-0C56-4401-ADB1-8B48DAB2C96F}" srcOrd="0" destOrd="0" presId="urn:microsoft.com/office/officeart/2018/5/layout/IconCircleLabelList"/>
    <dgm:cxn modelId="{B3DC724C-4569-4E9D-BD5A-49E4CD991FD0}" type="presParOf" srcId="{C998AB0A-577D-44AA-A068-F634DDE7BD47}" destId="{DB4CA7C4-FCA1-4127-B20A-2A5C031A3CF4}" srcOrd="1" destOrd="0" presId="urn:microsoft.com/office/officeart/2018/5/layout/IconCircleLabelList"/>
    <dgm:cxn modelId="{AD1AB552-CCE0-4911-BB9E-5D4A60B21F4F}" type="presParOf" srcId="{C998AB0A-577D-44AA-A068-F634DDE7BD47}" destId="{9B0C8FBF-0BDD-48A5-967E-F3FE71659F6A}" srcOrd="2" destOrd="0" presId="urn:microsoft.com/office/officeart/2018/5/layout/IconCircleLabelList"/>
    <dgm:cxn modelId="{8558F796-2D01-40FE-A21A-7530EEBC3BC3}" type="presParOf" srcId="{C998AB0A-577D-44AA-A068-F634DDE7BD47}" destId="{7E6FE37A-5DB0-4899-9FCB-0CE39BC185F8}" srcOrd="3" destOrd="0" presId="urn:microsoft.com/office/officeart/2018/5/layout/IconCircleLabelList"/>
    <dgm:cxn modelId="{1532E2BE-82E9-40A4-A6F7-40B60FC879AE}" type="presParOf" srcId="{50B3CE7C-E10B-4E23-BD93-03664997C932}" destId="{5A266296-0042-402F-92EF-D59AB148E92E}" srcOrd="3" destOrd="0" presId="urn:microsoft.com/office/officeart/2018/5/layout/IconCircleLabelList"/>
    <dgm:cxn modelId="{3A7F4DB9-1469-4F58-B633-24B7EEE084D1}" type="presParOf" srcId="{50B3CE7C-E10B-4E23-BD93-03664997C932}" destId="{ECFA770B-DE2C-4683-A038-58D0FE44BC27}" srcOrd="4" destOrd="0" presId="urn:microsoft.com/office/officeart/2018/5/layout/IconCircleLabelList"/>
    <dgm:cxn modelId="{91311827-CDAC-4BA8-B4A3-117AFD1CEE2D}" type="presParOf" srcId="{ECFA770B-DE2C-4683-A038-58D0FE44BC27}" destId="{FF93E135-77D6-48A0-8871-9BC93D705D06}" srcOrd="0" destOrd="0" presId="urn:microsoft.com/office/officeart/2018/5/layout/IconCircleLabelList"/>
    <dgm:cxn modelId="{83B7CA40-11B7-4507-8422-A40F02D469B2}" type="presParOf" srcId="{ECFA770B-DE2C-4683-A038-58D0FE44BC27}" destId="{39509775-983E-4110-B989-EE2CD6514BE0}" srcOrd="1" destOrd="0" presId="urn:microsoft.com/office/officeart/2018/5/layout/IconCircleLabelList"/>
    <dgm:cxn modelId="{A44BB251-01EB-4DEF-A28C-6D495183E4DC}" type="presParOf" srcId="{ECFA770B-DE2C-4683-A038-58D0FE44BC27}" destId="{493B43B2-705C-4AE5-8A77-D8DEEDA1B5CF}" srcOrd="2" destOrd="0" presId="urn:microsoft.com/office/officeart/2018/5/layout/IconCircleLabelList"/>
    <dgm:cxn modelId="{1EFA52DF-3C80-4DAA-BED6-AFE2F81796B2}" type="presParOf" srcId="{ECFA770B-DE2C-4683-A038-58D0FE44BC27}" destId="{1AEDC777-00B3-41D7-9AE1-23D741E941C3}"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9FCF02-CAD2-4D6F-9542-AD86711168CA}">
      <dsp:nvSpPr>
        <dsp:cNvPr id="0" name=""/>
        <dsp:cNvSpPr/>
      </dsp:nvSpPr>
      <dsp:spPr>
        <a:xfrm>
          <a:off x="524340" y="82385"/>
          <a:ext cx="1406812" cy="1406812"/>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C175B98-93F4-4D7C-BB95-1514AB879CD5}">
      <dsp:nvSpPr>
        <dsp:cNvPr id="0" name=""/>
        <dsp:cNvSpPr/>
      </dsp:nvSpPr>
      <dsp:spPr>
        <a:xfrm>
          <a:off x="824152" y="382197"/>
          <a:ext cx="807187" cy="80718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27117FB-F8A7-4A20-A8A7-EC686DDC76D0}">
      <dsp:nvSpPr>
        <dsp:cNvPr id="0" name=""/>
        <dsp:cNvSpPr/>
      </dsp:nvSpPr>
      <dsp:spPr>
        <a:xfrm>
          <a:off x="74621" y="1927385"/>
          <a:ext cx="2306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cap="all"/>
          </a:pPr>
          <a:r>
            <a:rPr lang="en-US" sz="1500" kern="1200" dirty="0">
              <a:solidFill>
                <a:srgbClr val="D87E94"/>
              </a:solidFill>
            </a:rPr>
            <a:t>Math concepts are not confusing anymore</a:t>
          </a:r>
        </a:p>
      </dsp:txBody>
      <dsp:txXfrm>
        <a:off x="74621" y="1927385"/>
        <a:ext cx="2306250" cy="720000"/>
      </dsp:txXfrm>
    </dsp:sp>
    <dsp:sp modelId="{BCD8CDD9-0C56-4401-ADB1-8B48DAB2C96F}">
      <dsp:nvSpPr>
        <dsp:cNvPr id="0" name=""/>
        <dsp:cNvSpPr/>
      </dsp:nvSpPr>
      <dsp:spPr>
        <a:xfrm>
          <a:off x="3234184" y="82385"/>
          <a:ext cx="1406812" cy="1406812"/>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B4CA7C4-FCA1-4127-B20A-2A5C031A3CF4}">
      <dsp:nvSpPr>
        <dsp:cNvPr id="0" name=""/>
        <dsp:cNvSpPr/>
      </dsp:nvSpPr>
      <dsp:spPr>
        <a:xfrm>
          <a:off x="3533996" y="382197"/>
          <a:ext cx="807187" cy="80718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E6FE37A-5DB0-4899-9FCB-0CE39BC185F8}">
      <dsp:nvSpPr>
        <dsp:cNvPr id="0" name=""/>
        <dsp:cNvSpPr/>
      </dsp:nvSpPr>
      <dsp:spPr>
        <a:xfrm>
          <a:off x="2784465" y="1927385"/>
          <a:ext cx="2306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cap="all"/>
          </a:pPr>
          <a:r>
            <a:rPr lang="en-US" sz="1500" kern="1200" dirty="0">
              <a:solidFill>
                <a:srgbClr val="D87E94"/>
              </a:solidFill>
            </a:rPr>
            <a:t>Learn math through story telling and animations</a:t>
          </a:r>
        </a:p>
      </dsp:txBody>
      <dsp:txXfrm>
        <a:off x="2784465" y="1927385"/>
        <a:ext cx="2306250" cy="720000"/>
      </dsp:txXfrm>
    </dsp:sp>
    <dsp:sp modelId="{FF93E135-77D6-48A0-8871-9BC93D705D06}">
      <dsp:nvSpPr>
        <dsp:cNvPr id="0" name=""/>
        <dsp:cNvSpPr/>
      </dsp:nvSpPr>
      <dsp:spPr>
        <a:xfrm>
          <a:off x="5944027" y="82385"/>
          <a:ext cx="1406812" cy="1406812"/>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9509775-983E-4110-B989-EE2CD6514BE0}">
      <dsp:nvSpPr>
        <dsp:cNvPr id="0" name=""/>
        <dsp:cNvSpPr/>
      </dsp:nvSpPr>
      <dsp:spPr>
        <a:xfrm>
          <a:off x="6243840" y="382197"/>
          <a:ext cx="807187" cy="80718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AEDC777-00B3-41D7-9AE1-23D741E941C3}">
      <dsp:nvSpPr>
        <dsp:cNvPr id="0" name=""/>
        <dsp:cNvSpPr/>
      </dsp:nvSpPr>
      <dsp:spPr>
        <a:xfrm>
          <a:off x="5494309" y="1927385"/>
          <a:ext cx="2306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cap="all"/>
          </a:pPr>
          <a:r>
            <a:rPr lang="en-US" sz="1500" kern="1200" dirty="0">
              <a:solidFill>
                <a:srgbClr val="D87E94"/>
              </a:solidFill>
            </a:rPr>
            <a:t>Can be accessed from anywhere, anytime</a:t>
          </a:r>
          <a:endParaRPr lang="en-US" sz="1500" kern="1200" dirty="0"/>
        </a:p>
      </dsp:txBody>
      <dsp:txXfrm>
        <a:off x="5494309" y="1927385"/>
        <a:ext cx="2306250" cy="720000"/>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4DB13E-F722-4ED6-BB00-556651E95281}"/>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0" name="Rectangle 9"/>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7" name="Group 6">
            <a:extLst>
              <a:ext uri="{FF2B5EF4-FFF2-40B4-BE49-F238E27FC236}">
                <a16:creationId xmlns:a16="http://schemas.microsoft.com/office/drawing/2014/main" id="{E26428D7-C6F3-473D-A360-A3F5C3E8728C}"/>
              </a:ext>
            </a:extLst>
          </p:cNvPr>
          <p:cNvGrpSpPr/>
          <p:nvPr/>
        </p:nvGrpSpPr>
        <p:grpSpPr>
          <a:xfrm>
            <a:off x="5250180" y="1267730"/>
            <a:ext cx="1691640" cy="615934"/>
            <a:chOff x="5250180" y="1267730"/>
            <a:chExt cx="1691640" cy="615934"/>
          </a:xfrm>
        </p:grpSpPr>
        <p:cxnSp>
          <p:nvCxnSpPr>
            <p:cNvPr id="17" name="Straight Connector 16"/>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629103" y="2244830"/>
            <a:ext cx="8933796" cy="2437232"/>
          </a:xfrm>
        </p:spPr>
        <p:txBody>
          <a:bodyPr tIns="45720" bIns="45720" anchor="ctr">
            <a:normAutofit/>
          </a:bodyPr>
          <a:lstStyle>
            <a:lvl1pPr algn="ctr">
              <a:lnSpc>
                <a:spcPct val="83000"/>
              </a:lnSpc>
              <a:defRPr lang="en-US" sz="6800" b="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Subtitle 2"/>
          <p:cNvSpPr>
            <a:spLocks noGrp="1"/>
          </p:cNvSpPr>
          <p:nvPr>
            <p:ph type="subTitle" idx="1"/>
          </p:nvPr>
        </p:nvSpPr>
        <p:spPr>
          <a:xfrm>
            <a:off x="1629101" y="4682062"/>
            <a:ext cx="8936846" cy="457201"/>
          </a:xfrm>
        </p:spPr>
        <p:txBody>
          <a:bodyPr>
            <a:normAutofit/>
          </a:bodyPr>
          <a:lstStyle>
            <a:lvl1pPr marL="0" indent="0" algn="ctr">
              <a:spcBef>
                <a:spcPts val="0"/>
              </a:spcBef>
              <a:buNone/>
              <a:defRPr sz="1800" spc="80" baseline="0">
                <a:solidFill>
                  <a:schemeClr val="tx1">
                    <a:lumMod val="95000"/>
                    <a:lumOff val="5000"/>
                  </a:schemeClr>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0" name="Date Placeholder 19"/>
          <p:cNvSpPr>
            <a:spLocks noGrp="1"/>
          </p:cNvSpPr>
          <p:nvPr>
            <p:ph type="dt" sz="half" idx="10"/>
          </p:nvPr>
        </p:nvSpPr>
        <p:spPr>
          <a:xfrm>
            <a:off x="5318760" y="1341256"/>
            <a:ext cx="1554480" cy="485546"/>
          </a:xfrm>
        </p:spPr>
        <p:txBody>
          <a:bodyPr/>
          <a:lstStyle>
            <a:lvl1pPr algn="ctr">
              <a:defRPr sz="1300" spc="0" baseline="0">
                <a:solidFill>
                  <a:srgbClr val="FFFFFF"/>
                </a:solidFill>
                <a:latin typeface="+mn-lt"/>
              </a:defRPr>
            </a:lvl1pPr>
          </a:lstStyle>
          <a:p>
            <a:fld id="{EA0C0817-A112-4847-8014-A94B7D2A4EA3}" type="datetime1">
              <a:rPr lang="en-US" smtClean="0"/>
              <a:t>7/6/2020</a:t>
            </a:fld>
            <a:endParaRPr lang="en-US" dirty="0"/>
          </a:p>
        </p:txBody>
      </p:sp>
      <p:sp>
        <p:nvSpPr>
          <p:cNvPr id="21" name="Footer Placeholder 20"/>
          <p:cNvSpPr>
            <a:spLocks noGrp="1"/>
          </p:cNvSpPr>
          <p:nvPr>
            <p:ph type="ftr" sz="quarter" idx="11"/>
          </p:nvPr>
        </p:nvSpPr>
        <p:spPr>
          <a:xfrm>
            <a:off x="1629100" y="5177408"/>
            <a:ext cx="5730295" cy="228600"/>
          </a:xfrm>
        </p:spPr>
        <p:txBody>
          <a:bodyPr/>
          <a:lstStyle>
            <a:lvl1pPr algn="l">
              <a:defRPr>
                <a:solidFill>
                  <a:schemeClr val="tx1">
                    <a:lumMod val="85000"/>
                    <a:lumOff val="15000"/>
                  </a:schemeClr>
                </a:solidFill>
              </a:defRPr>
            </a:lvl1pPr>
          </a:lstStyle>
          <a:p>
            <a:endParaRPr lang="en-US" dirty="0"/>
          </a:p>
        </p:txBody>
      </p:sp>
      <p:sp>
        <p:nvSpPr>
          <p:cNvPr id="22" name="Slide Number Placeholder 21"/>
          <p:cNvSpPr>
            <a:spLocks noGrp="1"/>
          </p:cNvSpPr>
          <p:nvPr>
            <p:ph type="sldNum" sz="quarter" idx="12"/>
          </p:nvPr>
        </p:nvSpPr>
        <p:spPr>
          <a:xfrm>
            <a:off x="8606920" y="5177408"/>
            <a:ext cx="1955980"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41477701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32B432-ACDA-4023-A761-2BAB76577B62}" type="datetime1">
              <a:rPr lang="en-US" smtClean="0"/>
              <a:t>7/6/2020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1537087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A4A1889-E37C-4EC3-9E41-9DAD221CF389}"/>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23" name="Rectangle 22"/>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29156" y="2275165"/>
            <a:ext cx="8933688" cy="2406895"/>
          </a:xfrm>
        </p:spPr>
        <p:txBody>
          <a:bodyPr anchor="ctr">
            <a:normAutofit/>
          </a:bodyPr>
          <a:lstStyle>
            <a:lvl1pPr algn="ctr">
              <a:lnSpc>
                <a:spcPct val="83000"/>
              </a:lnSpc>
              <a:defRPr lang="en-US" sz="680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grpSp>
        <p:nvGrpSpPr>
          <p:cNvPr id="16" name="Group 15">
            <a:extLst>
              <a:ext uri="{FF2B5EF4-FFF2-40B4-BE49-F238E27FC236}">
                <a16:creationId xmlns:a16="http://schemas.microsoft.com/office/drawing/2014/main" id="{1683EB04-C23E-490C-A1A6-030CF79D23C8}"/>
              </a:ext>
            </a:extLst>
          </p:cNvPr>
          <p:cNvGrpSpPr/>
          <p:nvPr/>
        </p:nvGrpSpPr>
        <p:grpSpPr>
          <a:xfrm>
            <a:off x="5250180" y="1267730"/>
            <a:ext cx="1691640" cy="615934"/>
            <a:chOff x="5250180" y="1267730"/>
            <a:chExt cx="1691640" cy="615934"/>
          </a:xfrm>
        </p:grpSpPr>
        <p:cxnSp>
          <p:nvCxnSpPr>
            <p:cNvPr id="17" name="Straight Connector 16">
              <a:extLst>
                <a:ext uri="{FF2B5EF4-FFF2-40B4-BE49-F238E27FC236}">
                  <a16:creationId xmlns:a16="http://schemas.microsoft.com/office/drawing/2014/main" id="{F8A84C03-E1CA-4A4E-81D6-9BB0C335B7A0}"/>
                </a:ext>
              </a:extLst>
            </p:cNvPr>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A26FB5A-D5D1-4DAB-AC43-7F51A7F2D197}"/>
                </a:ext>
              </a:extLst>
            </p:cNvPr>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9303F14-E560-4C02-94F4-B4695FE26813}"/>
                </a:ext>
              </a:extLst>
            </p:cNvPr>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3" name="Text Placeholder 2"/>
          <p:cNvSpPr>
            <a:spLocks noGrp="1"/>
          </p:cNvSpPr>
          <p:nvPr>
            <p:ph type="body" idx="1"/>
          </p:nvPr>
        </p:nvSpPr>
        <p:spPr>
          <a:xfrm>
            <a:off x="1629156" y="4682062"/>
            <a:ext cx="8939784" cy="457200"/>
          </a:xfrm>
        </p:spPr>
        <p:txBody>
          <a:bodyPr anchor="t">
            <a:normAutofit/>
          </a:bodyPr>
          <a:lstStyle>
            <a:lvl1pPr marL="0" indent="0" algn="ctr">
              <a:buNone/>
              <a:tabLst>
                <a:tab pos="2633663" algn="l"/>
              </a:tabLst>
              <a:defRPr sz="1800">
                <a:solidFill>
                  <a:schemeClr val="tx1">
                    <a:lumMod val="95000"/>
                    <a:lumOff val="5000"/>
                  </a:schemeClr>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318760" y="1344502"/>
            <a:ext cx="1554480" cy="498781"/>
          </a:xfrm>
        </p:spPr>
        <p:txBody>
          <a:bodyPr/>
          <a:lstStyle>
            <a:lvl1pPr algn="ctr">
              <a:defRPr lang="en-US" sz="1300" kern="1200" spc="0" baseline="0">
                <a:solidFill>
                  <a:srgbClr val="FFFFFF"/>
                </a:solidFill>
                <a:latin typeface="+mn-lt"/>
                <a:ea typeface="+mn-ea"/>
                <a:cs typeface="+mn-cs"/>
              </a:defRPr>
            </a:lvl1pPr>
          </a:lstStyle>
          <a:p>
            <a:fld id="{D9C646AA-F36E-4540-911D-FFFC0A0EF24A}" type="datetime1">
              <a:rPr lang="en-US" smtClean="0"/>
              <a:t>7/6/2020</a:t>
            </a:fld>
            <a:endParaRPr lang="en-US" dirty="0"/>
          </a:p>
        </p:txBody>
      </p:sp>
      <p:sp>
        <p:nvSpPr>
          <p:cNvPr id="5" name="Footer Placeholder 4"/>
          <p:cNvSpPr>
            <a:spLocks noGrp="1"/>
          </p:cNvSpPr>
          <p:nvPr>
            <p:ph type="ftr" sz="quarter" idx="11"/>
          </p:nvPr>
        </p:nvSpPr>
        <p:spPr>
          <a:xfrm>
            <a:off x="1629157" y="5177408"/>
            <a:ext cx="5660134" cy="228600"/>
          </a:xfrm>
        </p:spPr>
        <p:txBody>
          <a:bodyPr/>
          <a:lstStyle>
            <a:lvl1pPr algn="l">
              <a:defRPr>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12"/>
          </p:nvPr>
        </p:nvSpPr>
        <p:spPr>
          <a:xfrm>
            <a:off x="8604504" y="5177408"/>
            <a:ext cx="1958339"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6060714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680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6176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9186D26-FA5F-4637-B602-B7C2DC34CFD4}" type="datetime1">
              <a:rPr lang="en-US" smtClean="0"/>
              <a:t>7/6/2020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7446721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9848" y="2074334"/>
            <a:ext cx="4663440" cy="640080"/>
          </a:xfrm>
        </p:spPr>
        <p:txBody>
          <a:bodyPr anchor="ctr">
            <a:normAutofit/>
          </a:bodyPr>
          <a:lstStyle>
            <a:lvl1pPr marL="0" indent="0" algn="l">
              <a:spcBef>
                <a:spcPts val="0"/>
              </a:spcBef>
              <a:buNone/>
              <a:defRPr sz="1900" b="1" i="0">
                <a:solidFill>
                  <a:schemeClr val="tx1"/>
                </a:solidFill>
                <a:latin typeface="+mn-lt"/>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92472"/>
            <a:ext cx="4663440" cy="3163825"/>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58712" y="2074334"/>
            <a:ext cx="4663440" cy="640080"/>
          </a:xfrm>
        </p:spPr>
        <p:txBody>
          <a:bodyPr anchor="ctr">
            <a:normAutofit/>
          </a:bodyPr>
          <a:lstStyle>
            <a:lvl1pPr marL="0" indent="0" algn="l">
              <a:spcBef>
                <a:spcPts val="0"/>
              </a:spcBef>
              <a:buNone/>
              <a:defRPr sz="1900" b="1">
                <a:solidFill>
                  <a:schemeClr val="tx1"/>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58712" y="2792471"/>
            <a:ext cx="4663440" cy="3164509"/>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A7F15D8-96D1-4781-BC50-CA8A088B2FE4}" type="datetime1">
              <a:rPr lang="en-US" smtClean="0"/>
              <a:t>7/6/2020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9299607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9A96C99-B8F8-4528-BD05-0E16E943DC09}" type="datetime1">
              <a:rPr lang="en-US" smtClean="0"/>
              <a:t>7/6/2020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6674131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636942-C211-4B28-8DBD-C953E00AF71B}" type="datetime1">
              <a:rPr lang="en-US" smtClean="0"/>
              <a:t>7/6/2020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9072471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5E1BBF9-8BEF-4353-BA68-30AAF9EBD8D8}"/>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5B941C21-2A5D-4912-AB06-1BB0C0EB6AE1}"/>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58200" y="607392"/>
            <a:ext cx="3161963" cy="1645920"/>
          </a:xfrm>
        </p:spPr>
        <p:txBody>
          <a:bodyPr anchor="b">
            <a:normAutofit/>
          </a:bodyPr>
          <a:lstStyle>
            <a:lvl1pPr algn="l" defTabSz="914400" rtl="0" eaLnBrk="1" latinLnBrk="0" hangingPunct="1">
              <a:lnSpc>
                <a:spcPct val="100000"/>
              </a:lnSpc>
              <a:spcBef>
                <a:spcPct val="0"/>
              </a:spcBef>
              <a:buNone/>
              <a:defRPr lang="en-US" sz="3200" b="0" kern="1200" cap="none" spc="0" baseline="0" dirty="0">
                <a:solidFill>
                  <a:schemeClr val="tx1"/>
                </a:solidFill>
                <a:effectLst/>
                <a:latin typeface="+mj-lt"/>
                <a:ea typeface="+mn-ea"/>
                <a:cs typeface="+mn-cs"/>
              </a:defRPr>
            </a:lvl1pPr>
          </a:lstStyle>
          <a:p>
            <a:r>
              <a:rPr lang="en-US"/>
              <a:t>Click to edit Master title style</a:t>
            </a:r>
            <a:endParaRPr lang="en-US" dirty="0"/>
          </a:p>
        </p:txBody>
      </p:sp>
      <p:sp>
        <p:nvSpPr>
          <p:cNvPr id="3" name="Content Placeholder 2"/>
          <p:cNvSpPr>
            <a:spLocks noGrp="1"/>
          </p:cNvSpPr>
          <p:nvPr>
            <p:ph idx="1"/>
          </p:nvPr>
        </p:nvSpPr>
        <p:spPr>
          <a:xfrm>
            <a:off x="685800" y="609600"/>
            <a:ext cx="6858000" cy="5334000"/>
          </a:xfrm>
        </p:spPr>
        <p:txBody>
          <a:bodyPr/>
          <a:lstStyle>
            <a:lvl1pPr>
              <a:defRPr sz="19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58200" y="2336800"/>
            <a:ext cx="3161963" cy="3606800"/>
          </a:xfrm>
        </p:spPr>
        <p:txBody>
          <a:bodyPr>
            <a:normAutofit/>
          </a:bodyPr>
          <a:lstStyle>
            <a:lvl1pPr marL="0" indent="0">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a:xfrm>
            <a:off x="5588000" y="6035040"/>
            <a:ext cx="1955800" cy="365760"/>
          </a:xfrm>
        </p:spPr>
        <p:txBody>
          <a:bodyPr/>
          <a:lstStyle>
            <a:lvl1pPr>
              <a:defRPr>
                <a:solidFill>
                  <a:schemeClr val="tx1">
                    <a:lumMod val="85000"/>
                    <a:lumOff val="15000"/>
                  </a:schemeClr>
                </a:solidFill>
              </a:defRPr>
            </a:lvl1pPr>
          </a:lstStyle>
          <a:p>
            <a:fld id="{7E8D12A6-918A-48BD-8CB9-CA713993B0EA}" type="datetime1">
              <a:rPr lang="en-US" smtClean="0"/>
              <a:t>7/6/2020</a:t>
            </a:fld>
            <a:endParaRPr lang="en-US" dirty="0"/>
          </a:p>
        </p:txBody>
      </p:sp>
      <p:sp>
        <p:nvSpPr>
          <p:cNvPr id="9" name="Footer Placeholder 8"/>
          <p:cNvSpPr>
            <a:spLocks noGrp="1"/>
          </p:cNvSpPr>
          <p:nvPr>
            <p:ph type="ftr" sz="quarter" idx="11"/>
          </p:nvPr>
        </p:nvSpPr>
        <p:spPr>
          <a:xfrm>
            <a:off x="685801" y="6035040"/>
            <a:ext cx="4584700" cy="365760"/>
          </a:xfrm>
        </p:spPr>
        <p:txBody>
          <a:bodyPr/>
          <a:lstStyle>
            <a:lvl1pPr algn="l">
              <a:defRPr/>
            </a:lvl1pPr>
          </a:lstStyle>
          <a:p>
            <a:endParaRPr lang="en-US" dirty="0"/>
          </a:p>
        </p:txBody>
      </p:sp>
      <p:sp>
        <p:nvSpPr>
          <p:cNvPr id="11" name="Slide Number Placeholder 10"/>
          <p:cNvSpPr>
            <a:spLocks noGrp="1"/>
          </p:cNvSpPr>
          <p:nvPr>
            <p:ph type="sldNum" sz="quarter" idx="12"/>
          </p:nvPr>
        </p:nvSpPr>
        <p:spPr>
          <a:xfrm>
            <a:off x="10396728" y="6035040"/>
            <a:ext cx="1223435" cy="36576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24886021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687CA98-D9C7-497F-A1DA-7D22F8753BCE}"/>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228599" y="237744"/>
            <a:ext cx="7696201" cy="6382512"/>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5" name="Date Placeholder 4"/>
          <p:cNvSpPr>
            <a:spLocks noGrp="1"/>
          </p:cNvSpPr>
          <p:nvPr>
            <p:ph type="dt" sz="half" idx="10"/>
          </p:nvPr>
        </p:nvSpPr>
        <p:spPr>
          <a:xfrm>
            <a:off x="5662337" y="6035040"/>
            <a:ext cx="2071963" cy="365760"/>
          </a:xfrm>
        </p:spPr>
        <p:txBody>
          <a:bodyPr/>
          <a:lstStyle>
            <a:lvl1pPr>
              <a:defRPr b="1">
                <a:solidFill>
                  <a:srgbClr val="FFFFFF"/>
                </a:solidFill>
                <a:effectLst>
                  <a:outerShdw blurRad="19050" dist="6350" dir="2700000" algn="tl" rotWithShape="0">
                    <a:prstClr val="black">
                      <a:alpha val="40000"/>
                    </a:prstClr>
                  </a:outerShdw>
                </a:effectLst>
              </a:defRPr>
            </a:lvl1pPr>
          </a:lstStyle>
          <a:p>
            <a:fld id="{E778CE86-875F-4587-BCF6-FA054AFC0D53}" type="datetime1">
              <a:rPr lang="en-US" smtClean="0"/>
              <a:pPr/>
              <a:t>7/6/2020</a:t>
            </a:fld>
            <a:endParaRPr lang="en-US" dirty="0"/>
          </a:p>
        </p:txBody>
      </p:sp>
      <p:sp>
        <p:nvSpPr>
          <p:cNvPr id="6" name="Footer Placeholder 5"/>
          <p:cNvSpPr>
            <a:spLocks noGrp="1"/>
          </p:cNvSpPr>
          <p:nvPr>
            <p:ph type="ftr" sz="quarter" idx="11"/>
          </p:nvPr>
        </p:nvSpPr>
        <p:spPr>
          <a:xfrm>
            <a:off x="612648" y="6035040"/>
            <a:ext cx="4588002" cy="365760"/>
          </a:xfrm>
        </p:spPr>
        <p:txBody>
          <a:bodyPr/>
          <a:lstStyle>
            <a:lvl1pPr marL="0" algn="r" defTabSz="914400" rtl="0" eaLnBrk="1" latinLnBrk="0" hangingPunct="1">
              <a:defRPr lang="en-US" sz="1000" b="1" kern="1200" dirty="0">
                <a:solidFill>
                  <a:srgbClr val="FFFFFF"/>
                </a:solidFill>
                <a:effectLst>
                  <a:outerShdw blurRad="19050" dist="6350" dir="2700000" algn="tl" rotWithShape="0">
                    <a:prstClr val="black">
                      <a:alpha val="40000"/>
                    </a:prstClr>
                  </a:outerShdw>
                </a:effectLst>
                <a:latin typeface="+mn-lt"/>
                <a:ea typeface="+mn-ea"/>
                <a:cs typeface="+mn-cs"/>
              </a:defRPr>
            </a:lvl1pPr>
          </a:lstStyle>
          <a:p>
            <a:pPr algn="l"/>
            <a:endParaRPr lang="en-US" dirty="0"/>
          </a:p>
        </p:txBody>
      </p:sp>
      <p:sp>
        <p:nvSpPr>
          <p:cNvPr id="7" name="Slide Number Placeholder 6"/>
          <p:cNvSpPr>
            <a:spLocks noGrp="1"/>
          </p:cNvSpPr>
          <p:nvPr>
            <p:ph type="sldNum" sz="quarter" idx="12"/>
          </p:nvPr>
        </p:nvSpPr>
        <p:spPr>
          <a:xfrm>
            <a:off x="10396728" y="6035040"/>
            <a:ext cx="1225296" cy="365760"/>
          </a:xfrm>
        </p:spPr>
        <p:txBody>
          <a:bodyPr/>
          <a:lstStyle/>
          <a:p>
            <a:fld id="{34B7E4EF-A1BD-40F4-AB7B-04F084DD991D}" type="slidenum">
              <a:rPr lang="en-US" smtClean="0"/>
              <a:t>‹#›</a:t>
            </a:fld>
            <a:endParaRPr lang="en-US" dirty="0"/>
          </a:p>
        </p:txBody>
      </p:sp>
      <p:sp>
        <p:nvSpPr>
          <p:cNvPr id="12" name="Rectangle 11">
            <a:extLst>
              <a:ext uri="{FF2B5EF4-FFF2-40B4-BE49-F238E27FC236}">
                <a16:creationId xmlns:a16="http://schemas.microsoft.com/office/drawing/2014/main" id="{F8B3D8CC-BB13-41A5-8F34-B8E84A4F9534}"/>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77250" y="603504"/>
            <a:ext cx="3144774" cy="1645920"/>
          </a:xfrm>
        </p:spPr>
        <p:txBody>
          <a:bodyPr anchor="b">
            <a:noAutofit/>
          </a:bodyPr>
          <a:lstStyle>
            <a:lvl1pPr algn="l">
              <a:lnSpc>
                <a:spcPct val="100000"/>
              </a:lnSpc>
              <a:defRPr sz="3200" b="0">
                <a:solidFill>
                  <a:schemeClr val="tx1"/>
                </a:solidFill>
                <a:latin typeface="+mj-lt"/>
              </a:defRPr>
            </a:lvl1pPr>
          </a:lstStyle>
          <a:p>
            <a:r>
              <a:rPr lang="en-US"/>
              <a:t>Click to edit Master title style</a:t>
            </a:r>
            <a:endParaRPr lang="en-US" dirty="0"/>
          </a:p>
        </p:txBody>
      </p:sp>
      <p:sp>
        <p:nvSpPr>
          <p:cNvPr id="4" name="Text Placeholder 3"/>
          <p:cNvSpPr>
            <a:spLocks noGrp="1"/>
          </p:cNvSpPr>
          <p:nvPr>
            <p:ph type="body" sz="half" idx="2"/>
          </p:nvPr>
        </p:nvSpPr>
        <p:spPr>
          <a:xfrm>
            <a:off x="8477250" y="2386584"/>
            <a:ext cx="3144774" cy="3511296"/>
          </a:xfrm>
        </p:spPr>
        <p:txBody>
          <a:bodyPr>
            <a:normAutofit/>
          </a:bodyPr>
          <a:lstStyle>
            <a:lvl1pPr marL="0" indent="0" algn="l">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6782230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94681D-2A4C-4A8D-B9B5-31D440D0328D}"/>
              </a:ext>
            </a:extLst>
          </p:cNvPr>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8" name="Rectangle 7"/>
          <p:cNvSpPr/>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6800" y="2103120"/>
            <a:ext cx="10058400" cy="384962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56794" y="6035040"/>
            <a:ext cx="2893045"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F6FA2B21-3FCD-4721-B95C-427943F61125}" type="datetime1">
              <a:rPr lang="en-US" smtClean="0"/>
              <a:t>7/6/2020</a:t>
            </a:fld>
            <a:endParaRPr lang="en-US" dirty="0"/>
          </a:p>
        </p:txBody>
      </p:sp>
      <p:sp>
        <p:nvSpPr>
          <p:cNvPr id="5" name="Footer Placeholder 4"/>
          <p:cNvSpPr>
            <a:spLocks noGrp="1"/>
          </p:cNvSpPr>
          <p:nvPr>
            <p:ph type="ftr" sz="quarter" idx="3"/>
          </p:nvPr>
        </p:nvSpPr>
        <p:spPr>
          <a:xfrm>
            <a:off x="1066800" y="6035040"/>
            <a:ext cx="5816600" cy="365760"/>
          </a:xfrm>
          <a:prstGeom prst="rect">
            <a:avLst/>
          </a:prstGeom>
        </p:spPr>
        <p:txBody>
          <a:bodyPr vert="horz" lIns="91440" tIns="45720" rIns="91440" bIns="45720" rtlCol="0" anchor="b"/>
          <a:lstStyle>
            <a:lvl1pPr algn="l">
              <a:defRPr sz="800">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4"/>
          </p:nvPr>
        </p:nvSpPr>
        <p:spPr>
          <a:xfrm>
            <a:off x="10287000" y="6035040"/>
            <a:ext cx="838200"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3811577630"/>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65" r:id="rId5"/>
    <p:sldLayoutId id="2147483671" r:id="rId6"/>
    <p:sldLayoutId id="2147483672" r:id="rId7"/>
    <p:sldLayoutId id="2147483662" r:id="rId8"/>
    <p:sldLayoutId id="2147483663" r:id="rId9"/>
  </p:sldLayoutIdLst>
  <p:hf sldNum="0" hdr="0" ftr="0" dt="0"/>
  <p:txStyles>
    <p:titleStyle>
      <a:lvl1pPr algn="l" defTabSz="914400" rtl="0" eaLnBrk="1" latinLnBrk="0" hangingPunct="1">
        <a:lnSpc>
          <a:spcPct val="90000"/>
        </a:lnSpc>
        <a:spcBef>
          <a:spcPct val="0"/>
        </a:spcBef>
        <a:buNone/>
        <a:defRPr lang="en-US" sz="4000" i="0" kern="1200" cap="none" spc="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10000"/>
        </a:lnSpc>
        <a:spcBef>
          <a:spcPts val="900"/>
        </a:spcBef>
        <a:spcAft>
          <a:spcPts val="0"/>
        </a:spcAft>
        <a:buClr>
          <a:schemeClr val="tx1">
            <a:lumMod val="85000"/>
            <a:lumOff val="15000"/>
          </a:schemeClr>
        </a:buClr>
        <a:buFont typeface="Garamond" pitchFamily="18" charset="0"/>
        <a:buChar char="◦"/>
        <a:defRPr sz="15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abstract image">
            <a:extLst>
              <a:ext uri="{FF2B5EF4-FFF2-40B4-BE49-F238E27FC236}">
                <a16:creationId xmlns:a16="http://schemas.microsoft.com/office/drawing/2014/main" id="{8045422F-7258-40AC-BD2E-2469AA448922}"/>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0" y="10"/>
            <a:ext cx="12191980" cy="6857990"/>
          </a:xfrm>
          <a:prstGeom prst="rect">
            <a:avLst/>
          </a:prstGeom>
        </p:spPr>
      </p:pic>
      <p:sp>
        <p:nvSpPr>
          <p:cNvPr id="82" name="Rectangle 81">
            <a:extLst>
              <a:ext uri="{FF2B5EF4-FFF2-40B4-BE49-F238E27FC236}">
                <a16:creationId xmlns:a16="http://schemas.microsoft.com/office/drawing/2014/main" id="{2644B391-9BFE-445C-A9EC-F544BB85FB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5067" y="1808532"/>
            <a:ext cx="5452527" cy="3240936"/>
          </a:xfrm>
          <a:prstGeom prst="rect">
            <a:avLst/>
          </a:prstGeom>
          <a:solidFill>
            <a:schemeClr val="bg1">
              <a:lumMod val="75000"/>
              <a:lumOff val="25000"/>
            </a:schemeClr>
          </a:solidFill>
          <a:ln w="6350" cap="sq" cmpd="sng" algn="ctr">
            <a:noFill/>
            <a:prstDash val="solid"/>
            <a:miter lim="800000"/>
          </a:ln>
          <a:effectLst/>
        </p:spPr>
      </p:sp>
      <p:sp>
        <p:nvSpPr>
          <p:cNvPr id="84" name="Rectangle 83">
            <a:extLst>
              <a:ext uri="{FF2B5EF4-FFF2-40B4-BE49-F238E27FC236}">
                <a16:creationId xmlns:a16="http://schemas.microsoft.com/office/drawing/2014/main" id="{80F26E69-87D9-4655-AE7B-280A87AA3C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61010" y="1975104"/>
            <a:ext cx="5120640" cy="2907792"/>
          </a:xfrm>
          <a:prstGeom prst="rect">
            <a:avLst/>
          </a:prstGeom>
          <a:noFill/>
          <a:ln w="6350" cap="sq" cmpd="sng" algn="ctr">
            <a:solidFill>
              <a:schemeClr val="tx1"/>
            </a:solidFill>
            <a:prstDash val="solid"/>
            <a:miter lim="800000"/>
          </a:ln>
          <a:effectLst>
            <a:softEdge rad="0"/>
          </a:effectLst>
        </p:spPr>
      </p:sp>
      <p:pic>
        <p:nvPicPr>
          <p:cNvPr id="12" name="Picture 11">
            <a:extLst>
              <a:ext uri="{FF2B5EF4-FFF2-40B4-BE49-F238E27FC236}">
                <a16:creationId xmlns:a16="http://schemas.microsoft.com/office/drawing/2014/main" id="{4E025BAA-AB80-4398-8057-443E6A688D4A}"/>
              </a:ext>
            </a:extLst>
          </p:cNvPr>
          <p:cNvPicPr>
            <a:picLocks noChangeAspect="1"/>
          </p:cNvPicPr>
          <p:nvPr/>
        </p:nvPicPr>
        <p:blipFill>
          <a:blip r:embed="rId3"/>
          <a:stretch>
            <a:fillRect/>
          </a:stretch>
        </p:blipFill>
        <p:spPr>
          <a:xfrm>
            <a:off x="5731228" y="1808531"/>
            <a:ext cx="5416366" cy="3240935"/>
          </a:xfrm>
          <a:prstGeom prst="rect">
            <a:avLst/>
          </a:prstGeom>
          <a:ln w="2286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2584280759"/>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26C271A-F37C-4129-8748-056D2E991532}"/>
              </a:ext>
            </a:extLst>
          </p:cNvPr>
          <p:cNvPicPr>
            <a:picLocks noChangeAspect="1"/>
          </p:cNvPicPr>
          <p:nvPr/>
        </p:nvPicPr>
        <p:blipFill>
          <a:blip r:embed="rId2"/>
          <a:stretch>
            <a:fillRect/>
          </a:stretch>
        </p:blipFill>
        <p:spPr>
          <a:xfrm>
            <a:off x="762" y="428"/>
            <a:ext cx="12190476" cy="6857143"/>
          </a:xfrm>
          <a:prstGeom prst="rect">
            <a:avLst/>
          </a:prstGeom>
        </p:spPr>
      </p:pic>
    </p:spTree>
    <p:extLst>
      <p:ext uri="{BB962C8B-B14F-4D97-AF65-F5344CB8AC3E}">
        <p14:creationId xmlns:p14="http://schemas.microsoft.com/office/powerpoint/2010/main" val="6181770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5" name="Subtitle 2">
            <a:extLst>
              <a:ext uri="{FF2B5EF4-FFF2-40B4-BE49-F238E27FC236}">
                <a16:creationId xmlns:a16="http://schemas.microsoft.com/office/drawing/2014/main" id="{623363C4-0E87-406D-86C3-68DDCF2237E8}"/>
              </a:ext>
            </a:extLst>
          </p:cNvPr>
          <p:cNvSpPr txBox="1">
            <a:spLocks/>
          </p:cNvSpPr>
          <p:nvPr/>
        </p:nvSpPr>
        <p:spPr>
          <a:xfrm>
            <a:off x="1336120" y="1208328"/>
            <a:ext cx="8936846" cy="653926"/>
          </a:xfrm>
          <a:prstGeom prst="rect">
            <a:avLst/>
          </a:prstGeom>
        </p:spPr>
        <p:txBody>
          <a:bodyPr vert="horz" lIns="91440" tIns="45720" rIns="91440" bIns="45720" rtlCol="0">
            <a:normAutofit/>
          </a:bodyPr>
          <a:lstStyle>
            <a:lvl1pPr marL="182880" indent="-182880" algn="l" defTabSz="914400" rtl="0" eaLnBrk="1" latinLnBrk="0" hangingPunct="1">
              <a:lnSpc>
                <a:spcPct val="110000"/>
              </a:lnSpc>
              <a:spcBef>
                <a:spcPts val="900"/>
              </a:spcBef>
              <a:spcAft>
                <a:spcPts val="0"/>
              </a:spcAft>
              <a:buClr>
                <a:schemeClr val="tx1">
                  <a:lumMod val="85000"/>
                  <a:lumOff val="15000"/>
                </a:schemeClr>
              </a:buClr>
              <a:buFont typeface="Garamond" pitchFamily="18" charset="0"/>
              <a:buChar char="◦"/>
              <a:defRPr sz="15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0" indent="0" algn="ctr">
              <a:buNone/>
            </a:pPr>
            <a:r>
              <a:rPr lang="en-US" sz="2400" dirty="0">
                <a:ln>
                  <a:solidFill>
                    <a:srgbClr val="D87E94"/>
                  </a:solidFill>
                </a:ln>
                <a:solidFill>
                  <a:srgbClr val="D87E94"/>
                </a:solidFill>
              </a:rPr>
              <a:t>ASSUMPTIONS: Problem</a:t>
            </a:r>
          </a:p>
        </p:txBody>
      </p:sp>
      <p:sp>
        <p:nvSpPr>
          <p:cNvPr id="4" name="TextBox 3">
            <a:extLst>
              <a:ext uri="{FF2B5EF4-FFF2-40B4-BE49-F238E27FC236}">
                <a16:creationId xmlns:a16="http://schemas.microsoft.com/office/drawing/2014/main" id="{1932560A-EECD-4EF7-AE79-F321CE97A12F}"/>
              </a:ext>
            </a:extLst>
          </p:cNvPr>
          <p:cNvSpPr txBox="1"/>
          <p:nvPr/>
        </p:nvSpPr>
        <p:spPr>
          <a:xfrm>
            <a:off x="2148468" y="2392341"/>
            <a:ext cx="7895064" cy="3539430"/>
          </a:xfrm>
          <a:prstGeom prst="rect">
            <a:avLst/>
          </a:prstGeom>
          <a:noFill/>
        </p:spPr>
        <p:txBody>
          <a:bodyPr wrap="square" rtlCol="0">
            <a:spAutoFit/>
          </a:bodyPr>
          <a:lstStyle/>
          <a:p>
            <a:pPr algn="just" rtl="0" fontAlgn="base">
              <a:spcBef>
                <a:spcPts val="0"/>
              </a:spcBef>
              <a:spcAft>
                <a:spcPts val="0"/>
              </a:spcAft>
            </a:pPr>
            <a:r>
              <a:rPr lang="en-US" sz="1600" i="0" u="none" strike="noStrike" dirty="0">
                <a:solidFill>
                  <a:srgbClr val="D87E94"/>
                </a:solidFill>
                <a:effectLst/>
                <a:latin typeface="+mj-lt"/>
              </a:rPr>
              <a:t>Kids usually find Math boring and hard to understand. It is also highly likely to forget math concepts. We observed that this happens because:</a:t>
            </a:r>
          </a:p>
          <a:p>
            <a:pPr algn="just" rtl="0" fontAlgn="base">
              <a:spcBef>
                <a:spcPts val="0"/>
              </a:spcBef>
              <a:spcAft>
                <a:spcPts val="0"/>
              </a:spcAft>
            </a:pPr>
            <a:endParaRPr lang="en-US" sz="1600" b="0" i="0" u="none" strike="noStrike" dirty="0">
              <a:solidFill>
                <a:srgbClr val="D87E94"/>
              </a:solidFill>
              <a:effectLst/>
              <a:latin typeface="+mj-lt"/>
            </a:endParaRPr>
          </a:p>
          <a:p>
            <a:pPr marL="342900" indent="-342900" algn="just" fontAlgn="base">
              <a:buAutoNum type="arabicPeriod"/>
            </a:pPr>
            <a:r>
              <a:rPr lang="en-US" sz="1600" b="0" i="0" u="none" strike="noStrike" dirty="0">
                <a:solidFill>
                  <a:srgbClr val="D87E94"/>
                </a:solidFill>
                <a:effectLst/>
                <a:latin typeface="+mj-lt"/>
              </a:rPr>
              <a:t>Classroom teaching methods are not interactive enough and do not engage every student.</a:t>
            </a:r>
          </a:p>
          <a:p>
            <a:pPr marL="342900" indent="-342900" algn="just" fontAlgn="base">
              <a:buAutoNum type="arabicPeriod"/>
            </a:pPr>
            <a:r>
              <a:rPr lang="en-US" sz="1600" b="0" i="0" u="none" strike="noStrike" dirty="0">
                <a:solidFill>
                  <a:srgbClr val="D87E94"/>
                </a:solidFill>
                <a:effectLst/>
                <a:latin typeface="+mj-lt"/>
              </a:rPr>
              <a:t>Parents are busy, or they don’t know how to teach math.</a:t>
            </a:r>
          </a:p>
          <a:p>
            <a:pPr marL="342900" indent="-342900" algn="just" fontAlgn="base">
              <a:buAutoNum type="arabicPeriod"/>
            </a:pPr>
            <a:r>
              <a:rPr lang="en-US" sz="1600" b="0" i="0" u="none" strike="noStrike" dirty="0">
                <a:solidFill>
                  <a:srgbClr val="D87E94"/>
                </a:solidFill>
                <a:effectLst/>
                <a:latin typeface="+mj-lt"/>
              </a:rPr>
              <a:t>Kids can’t learn math from books by themselves as Textbook language is hard to understand</a:t>
            </a:r>
          </a:p>
          <a:p>
            <a:pPr marL="342900" indent="-342900" algn="just" fontAlgn="base">
              <a:buFontTx/>
              <a:buAutoNum type="arabicPeriod"/>
            </a:pPr>
            <a:r>
              <a:rPr lang="en-US" sz="1600" b="0" i="0" u="none" strike="noStrike" dirty="0">
                <a:solidFill>
                  <a:srgbClr val="D87E94"/>
                </a:solidFill>
                <a:effectLst/>
                <a:latin typeface="+mj-lt"/>
              </a:rPr>
              <a:t>Extra tuitions are hard to find, cost a lot of money and parents usually can’t afford.</a:t>
            </a:r>
          </a:p>
          <a:p>
            <a:pPr marL="342900" indent="-342900" algn="just" fontAlgn="base">
              <a:buAutoNum type="arabicPeriod"/>
            </a:pPr>
            <a:r>
              <a:rPr lang="en-US" sz="1600" b="0" i="0" u="none" strike="noStrike" dirty="0">
                <a:solidFill>
                  <a:srgbClr val="D87E94"/>
                </a:solidFill>
                <a:effectLst/>
                <a:latin typeface="+mj-lt"/>
              </a:rPr>
              <a:t>Most online lessons use language that kids cannot relate with.</a:t>
            </a:r>
          </a:p>
          <a:p>
            <a:pPr marL="342900" indent="-342900" algn="just" fontAlgn="base">
              <a:buAutoNum type="arabicPeriod"/>
            </a:pPr>
            <a:r>
              <a:rPr lang="en-US" sz="1600" b="0" i="0" u="none" strike="noStrike" dirty="0">
                <a:solidFill>
                  <a:srgbClr val="D87E94"/>
                </a:solidFill>
                <a:effectLst/>
                <a:latin typeface="+mj-lt"/>
              </a:rPr>
              <a:t>In this  pandemic, kids are not keeping in touch with studies.</a:t>
            </a:r>
          </a:p>
          <a:p>
            <a:pPr algn="just" fontAlgn="base"/>
            <a:endParaRPr lang="en-US" sz="1600" b="0" i="0" u="none" strike="noStrike" dirty="0">
              <a:solidFill>
                <a:srgbClr val="D87E94"/>
              </a:solidFill>
              <a:effectLst/>
              <a:latin typeface="+mj-lt"/>
            </a:endParaRPr>
          </a:p>
          <a:p>
            <a:pPr algn="just"/>
            <a:endParaRPr lang="en-US" sz="1600" dirty="0">
              <a:solidFill>
                <a:srgbClr val="D87E94"/>
              </a:solidFill>
              <a:latin typeface="+mj-lt"/>
            </a:endParaRPr>
          </a:p>
        </p:txBody>
      </p:sp>
    </p:spTree>
    <p:extLst>
      <p:ext uri="{BB962C8B-B14F-4D97-AF65-F5344CB8AC3E}">
        <p14:creationId xmlns:p14="http://schemas.microsoft.com/office/powerpoint/2010/main" val="28839209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5" name="Subtitle 2">
            <a:extLst>
              <a:ext uri="{FF2B5EF4-FFF2-40B4-BE49-F238E27FC236}">
                <a16:creationId xmlns:a16="http://schemas.microsoft.com/office/drawing/2014/main" id="{623363C4-0E87-406D-86C3-68DDCF2237E8}"/>
              </a:ext>
            </a:extLst>
          </p:cNvPr>
          <p:cNvSpPr txBox="1">
            <a:spLocks/>
          </p:cNvSpPr>
          <p:nvPr/>
        </p:nvSpPr>
        <p:spPr>
          <a:xfrm>
            <a:off x="1336120" y="1526380"/>
            <a:ext cx="8936846" cy="653926"/>
          </a:xfrm>
          <a:prstGeom prst="rect">
            <a:avLst/>
          </a:prstGeom>
        </p:spPr>
        <p:txBody>
          <a:bodyPr vert="horz" lIns="91440" tIns="45720" rIns="91440" bIns="45720" rtlCol="0">
            <a:normAutofit/>
          </a:bodyPr>
          <a:lstStyle>
            <a:lvl1pPr marL="182880" indent="-182880" algn="l" defTabSz="914400" rtl="0" eaLnBrk="1" latinLnBrk="0" hangingPunct="1">
              <a:lnSpc>
                <a:spcPct val="110000"/>
              </a:lnSpc>
              <a:spcBef>
                <a:spcPts val="900"/>
              </a:spcBef>
              <a:spcAft>
                <a:spcPts val="0"/>
              </a:spcAft>
              <a:buClr>
                <a:schemeClr val="tx1">
                  <a:lumMod val="85000"/>
                  <a:lumOff val="15000"/>
                </a:schemeClr>
              </a:buClr>
              <a:buFont typeface="Garamond" pitchFamily="18" charset="0"/>
              <a:buChar char="◦"/>
              <a:defRPr sz="15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0" indent="0" algn="ctr">
              <a:buNone/>
            </a:pPr>
            <a:r>
              <a:rPr lang="en-US" sz="2400" dirty="0">
                <a:ln>
                  <a:solidFill>
                    <a:srgbClr val="D87E94"/>
                  </a:solidFill>
                </a:ln>
                <a:solidFill>
                  <a:srgbClr val="D87E94"/>
                </a:solidFill>
              </a:rPr>
              <a:t>ASSUMPTIONS: Solution</a:t>
            </a:r>
          </a:p>
        </p:txBody>
      </p:sp>
      <p:sp>
        <p:nvSpPr>
          <p:cNvPr id="4" name="TextBox 3">
            <a:extLst>
              <a:ext uri="{FF2B5EF4-FFF2-40B4-BE49-F238E27FC236}">
                <a16:creationId xmlns:a16="http://schemas.microsoft.com/office/drawing/2014/main" id="{1932560A-EECD-4EF7-AE79-F321CE97A12F}"/>
              </a:ext>
            </a:extLst>
          </p:cNvPr>
          <p:cNvSpPr txBox="1"/>
          <p:nvPr/>
        </p:nvSpPr>
        <p:spPr>
          <a:xfrm>
            <a:off x="2148468" y="2674171"/>
            <a:ext cx="7895064" cy="3046988"/>
          </a:xfrm>
          <a:prstGeom prst="rect">
            <a:avLst/>
          </a:prstGeom>
          <a:noFill/>
        </p:spPr>
        <p:txBody>
          <a:bodyPr wrap="square" rtlCol="0">
            <a:spAutoFit/>
          </a:bodyPr>
          <a:lstStyle/>
          <a:p>
            <a:pPr algn="just" rtl="0" fontAlgn="base">
              <a:spcBef>
                <a:spcPts val="0"/>
              </a:spcBef>
              <a:spcAft>
                <a:spcPts val="0"/>
              </a:spcAft>
            </a:pPr>
            <a:r>
              <a:rPr lang="en-US" sz="1600" dirty="0">
                <a:solidFill>
                  <a:srgbClr val="D87E94"/>
                </a:solidFill>
                <a:latin typeface="+mj-lt"/>
              </a:rPr>
              <a:t>Math Recipes aims to improve students’ Mathematics learning experience, keeping interests of young kids in consideration. We observed that:</a:t>
            </a:r>
            <a:endParaRPr lang="en-US" sz="1600" b="0" i="0" u="none" strike="noStrike" dirty="0">
              <a:solidFill>
                <a:srgbClr val="D87E94"/>
              </a:solidFill>
              <a:effectLst/>
              <a:latin typeface="+mj-lt"/>
            </a:endParaRPr>
          </a:p>
          <a:p>
            <a:pPr algn="just" fontAlgn="base"/>
            <a:endParaRPr lang="en-US" sz="1600" dirty="0">
              <a:solidFill>
                <a:srgbClr val="D87E94"/>
              </a:solidFill>
              <a:latin typeface="+mj-lt"/>
            </a:endParaRPr>
          </a:p>
          <a:p>
            <a:pPr marL="342900" indent="-342900" algn="just" fontAlgn="base">
              <a:buAutoNum type="arabicPeriod"/>
            </a:pPr>
            <a:r>
              <a:rPr lang="en-US" sz="1600" dirty="0">
                <a:solidFill>
                  <a:srgbClr val="D87E94"/>
                </a:solidFill>
                <a:latin typeface="+mj-lt"/>
              </a:rPr>
              <a:t>Kids like stories and cartoon animations</a:t>
            </a:r>
            <a:r>
              <a:rPr lang="en-US" sz="1600" b="0" i="0" u="none" strike="noStrike" dirty="0">
                <a:solidFill>
                  <a:srgbClr val="D87E94"/>
                </a:solidFill>
                <a:effectLst/>
                <a:latin typeface="+mj-lt"/>
              </a:rPr>
              <a:t>.</a:t>
            </a:r>
          </a:p>
          <a:p>
            <a:pPr marL="342900" indent="-342900" algn="just" fontAlgn="base">
              <a:buFontTx/>
              <a:buAutoNum type="arabicPeriod"/>
            </a:pPr>
            <a:r>
              <a:rPr lang="en-US" sz="1600" b="0" i="0" u="none" strike="noStrike" dirty="0">
                <a:solidFill>
                  <a:srgbClr val="D87E94"/>
                </a:solidFill>
                <a:effectLst/>
                <a:latin typeface="+mj-lt"/>
              </a:rPr>
              <a:t>People remember childhood stories and their message. </a:t>
            </a:r>
          </a:p>
          <a:p>
            <a:pPr marL="342900" indent="-342900" algn="just" fontAlgn="base">
              <a:buFontTx/>
              <a:buAutoNum type="arabicPeriod"/>
            </a:pPr>
            <a:r>
              <a:rPr lang="en-US" sz="1600" b="0" i="0" u="none" strike="noStrike" dirty="0">
                <a:solidFill>
                  <a:srgbClr val="D87E94"/>
                </a:solidFill>
                <a:effectLst/>
                <a:latin typeface="+mj-lt"/>
              </a:rPr>
              <a:t>Kids prefer colorful over two-tone (videos vs black/whiteboard teaching)</a:t>
            </a:r>
          </a:p>
          <a:p>
            <a:pPr marL="342900" indent="-342900" algn="just" fontAlgn="base">
              <a:buFontTx/>
              <a:buAutoNum type="arabicPeriod"/>
            </a:pPr>
            <a:r>
              <a:rPr lang="en-US" sz="1600" b="0" i="0" u="none" strike="noStrike" dirty="0">
                <a:solidFill>
                  <a:srgbClr val="D87E94"/>
                </a:solidFill>
                <a:effectLst/>
                <a:latin typeface="+mj-lt"/>
              </a:rPr>
              <a:t>Kids spend some time on screen daily (so our service is not added harm just a few minutes out of usual use)</a:t>
            </a:r>
          </a:p>
          <a:p>
            <a:pPr marL="342900" indent="-342900" algn="just" fontAlgn="base">
              <a:buFontTx/>
              <a:buAutoNum type="arabicPeriod"/>
            </a:pPr>
            <a:endParaRPr lang="en-US" sz="1600" dirty="0">
              <a:solidFill>
                <a:srgbClr val="D87E94"/>
              </a:solidFill>
              <a:latin typeface="+mj-lt"/>
            </a:endParaRPr>
          </a:p>
          <a:p>
            <a:pPr algn="just" fontAlgn="base"/>
            <a:r>
              <a:rPr lang="en-US" sz="1600" b="0" i="0" u="none" strike="noStrike" dirty="0">
                <a:solidFill>
                  <a:srgbClr val="D87E94"/>
                </a:solidFill>
                <a:effectLst/>
                <a:latin typeface="+mj-lt"/>
              </a:rPr>
              <a:t>Hence, we concluded that making learning fun, and not-really-study, is the only way for successful teaching.</a:t>
            </a:r>
          </a:p>
          <a:p>
            <a:pPr algn="just"/>
            <a:endParaRPr lang="en-US" sz="1600" dirty="0">
              <a:solidFill>
                <a:srgbClr val="D87E94"/>
              </a:solidFill>
              <a:latin typeface="+mj-lt"/>
            </a:endParaRPr>
          </a:p>
        </p:txBody>
      </p:sp>
    </p:spTree>
    <p:extLst>
      <p:ext uri="{BB962C8B-B14F-4D97-AF65-F5344CB8AC3E}">
        <p14:creationId xmlns:p14="http://schemas.microsoft.com/office/powerpoint/2010/main" val="22564385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015D3C6-5EA8-49C3-88B7-C545FEEFE307}"/>
              </a:ext>
            </a:extLst>
          </p:cNvPr>
          <p:cNvPicPr>
            <a:picLocks noChangeAspect="1"/>
          </p:cNvPicPr>
          <p:nvPr/>
        </p:nvPicPr>
        <p:blipFill>
          <a:blip r:embed="rId2"/>
          <a:stretch>
            <a:fillRect/>
          </a:stretch>
        </p:blipFill>
        <p:spPr>
          <a:xfrm>
            <a:off x="762" y="428"/>
            <a:ext cx="12190476" cy="6857143"/>
          </a:xfrm>
          <a:prstGeom prst="rect">
            <a:avLst/>
          </a:prstGeom>
        </p:spPr>
      </p:pic>
    </p:spTree>
    <p:extLst>
      <p:ext uri="{BB962C8B-B14F-4D97-AF65-F5344CB8AC3E}">
        <p14:creationId xmlns:p14="http://schemas.microsoft.com/office/powerpoint/2010/main" val="32183024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919D0-F177-4BBA-9A0B-DBA69E2ED764}"/>
              </a:ext>
            </a:extLst>
          </p:cNvPr>
          <p:cNvSpPr>
            <a:spLocks noGrp="1"/>
          </p:cNvSpPr>
          <p:nvPr>
            <p:ph type="title"/>
          </p:nvPr>
        </p:nvSpPr>
        <p:spPr>
          <a:xfrm>
            <a:off x="1066800" y="2837634"/>
            <a:ext cx="10058400" cy="1371600"/>
          </a:xfrm>
        </p:spPr>
        <p:txBody>
          <a:bodyPr>
            <a:normAutofit/>
          </a:bodyPr>
          <a:lstStyle/>
          <a:p>
            <a:pPr algn="ctr"/>
            <a:r>
              <a:rPr lang="en-US" b="1" dirty="0">
                <a:solidFill>
                  <a:srgbClr val="EE2A7B"/>
                </a:solidFill>
              </a:rPr>
              <a:t>THANK YOU!</a:t>
            </a:r>
          </a:p>
        </p:txBody>
      </p:sp>
    </p:spTree>
    <p:extLst>
      <p:ext uri="{BB962C8B-B14F-4D97-AF65-F5344CB8AC3E}">
        <p14:creationId xmlns:p14="http://schemas.microsoft.com/office/powerpoint/2010/main" val="39327496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EBD50-F6FB-4642-8C45-5049CED99E0B}"/>
              </a:ext>
            </a:extLst>
          </p:cNvPr>
          <p:cNvSpPr>
            <a:spLocks noGrp="1"/>
          </p:cNvSpPr>
          <p:nvPr>
            <p:ph type="ctrTitle"/>
          </p:nvPr>
        </p:nvSpPr>
        <p:spPr>
          <a:xfrm>
            <a:off x="1629101" y="1447388"/>
            <a:ext cx="8933796" cy="2437232"/>
          </a:xfrm>
        </p:spPr>
        <p:txBody>
          <a:bodyPr/>
          <a:lstStyle/>
          <a:p>
            <a:r>
              <a:rPr lang="en-US" b="1" dirty="0">
                <a:ln>
                  <a:solidFill>
                    <a:srgbClr val="D87E94"/>
                  </a:solidFill>
                </a:ln>
                <a:solidFill>
                  <a:srgbClr val="D87E94"/>
                </a:solidFill>
              </a:rPr>
              <a:t>Group </a:t>
            </a:r>
            <a:r>
              <a:rPr lang="en-US" b="1" dirty="0" err="1">
                <a:ln>
                  <a:solidFill>
                    <a:srgbClr val="D87E94"/>
                  </a:solidFill>
                </a:ln>
                <a:solidFill>
                  <a:srgbClr val="D87E94"/>
                </a:solidFill>
              </a:rPr>
              <a:t>pARTNERS</a:t>
            </a:r>
            <a:endParaRPr lang="en-US" b="1" dirty="0">
              <a:ln>
                <a:solidFill>
                  <a:srgbClr val="D87E94"/>
                </a:solidFill>
              </a:ln>
              <a:solidFill>
                <a:srgbClr val="D87E94"/>
              </a:solidFill>
            </a:endParaRPr>
          </a:p>
        </p:txBody>
      </p:sp>
      <p:sp>
        <p:nvSpPr>
          <p:cNvPr id="3" name="Subtitle 2">
            <a:extLst>
              <a:ext uri="{FF2B5EF4-FFF2-40B4-BE49-F238E27FC236}">
                <a16:creationId xmlns:a16="http://schemas.microsoft.com/office/drawing/2014/main" id="{657A586A-509A-4B39-891A-8BB057E058D9}"/>
              </a:ext>
            </a:extLst>
          </p:cNvPr>
          <p:cNvSpPr>
            <a:spLocks noGrp="1"/>
          </p:cNvSpPr>
          <p:nvPr>
            <p:ph type="subTitle" idx="1"/>
          </p:nvPr>
        </p:nvSpPr>
        <p:spPr>
          <a:xfrm>
            <a:off x="1626051" y="3884620"/>
            <a:ext cx="8936846" cy="942561"/>
          </a:xfrm>
        </p:spPr>
        <p:txBody>
          <a:bodyPr>
            <a:normAutofit/>
          </a:bodyPr>
          <a:lstStyle/>
          <a:p>
            <a:pPr marL="342900" indent="-342900">
              <a:buAutoNum type="arabicPeriod"/>
            </a:pPr>
            <a:r>
              <a:rPr lang="en-US" sz="2400" dirty="0">
                <a:ln>
                  <a:solidFill>
                    <a:srgbClr val="D87E94"/>
                  </a:solidFill>
                </a:ln>
                <a:solidFill>
                  <a:srgbClr val="D87E94"/>
                </a:solidFill>
              </a:rPr>
              <a:t>Bakhtawar Shafqat (bs03702)</a:t>
            </a:r>
          </a:p>
          <a:p>
            <a:pPr marL="342900" indent="-342900">
              <a:buAutoNum type="arabicPeriod"/>
            </a:pPr>
            <a:r>
              <a:rPr lang="en-US" sz="2400" dirty="0">
                <a:ln>
                  <a:solidFill>
                    <a:srgbClr val="D87E94"/>
                  </a:solidFill>
                </a:ln>
                <a:solidFill>
                  <a:srgbClr val="D87E94"/>
                </a:solidFill>
              </a:rPr>
              <a:t>Laiba Fatima Khan (lk04067)</a:t>
            </a:r>
          </a:p>
        </p:txBody>
      </p:sp>
    </p:spTree>
    <p:extLst>
      <p:ext uri="{BB962C8B-B14F-4D97-AF65-F5344CB8AC3E}">
        <p14:creationId xmlns:p14="http://schemas.microsoft.com/office/powerpoint/2010/main" val="13809168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919D0-F177-4BBA-9A0B-DBA69E2ED764}"/>
              </a:ext>
            </a:extLst>
          </p:cNvPr>
          <p:cNvSpPr>
            <a:spLocks noGrp="1"/>
          </p:cNvSpPr>
          <p:nvPr>
            <p:ph type="title"/>
          </p:nvPr>
        </p:nvSpPr>
        <p:spPr>
          <a:xfrm>
            <a:off x="1066800" y="1078529"/>
            <a:ext cx="10058400" cy="1371600"/>
          </a:xfrm>
        </p:spPr>
        <p:txBody>
          <a:bodyPr>
            <a:normAutofit/>
          </a:bodyPr>
          <a:lstStyle/>
          <a:p>
            <a:pPr algn="ctr"/>
            <a:r>
              <a:rPr lang="en-US" b="1" dirty="0">
                <a:solidFill>
                  <a:srgbClr val="D87E94"/>
                </a:solidFill>
              </a:rPr>
              <a:t>MATH RECIPES</a:t>
            </a:r>
            <a:br>
              <a:rPr lang="en-US" b="1" dirty="0">
                <a:solidFill>
                  <a:srgbClr val="D87E94"/>
                </a:solidFill>
              </a:rPr>
            </a:br>
            <a:r>
              <a:rPr lang="en-US" sz="1600" b="1" dirty="0">
                <a:solidFill>
                  <a:srgbClr val="D87E94"/>
                </a:solidFill>
              </a:rPr>
              <a:t>DISCOVER THE FUN FLAVOURS OF MATH</a:t>
            </a:r>
            <a:endParaRPr lang="en-US" b="1" dirty="0">
              <a:solidFill>
                <a:srgbClr val="D87E94"/>
              </a:solidFill>
            </a:endParaRPr>
          </a:p>
        </p:txBody>
      </p:sp>
      <p:graphicFrame>
        <p:nvGraphicFramePr>
          <p:cNvPr id="5" name="Content Placeholder 2" descr="SmartArt graphic">
            <a:extLst>
              <a:ext uri="{FF2B5EF4-FFF2-40B4-BE49-F238E27FC236}">
                <a16:creationId xmlns:a16="http://schemas.microsoft.com/office/drawing/2014/main" id="{91DB1382-7276-49FA-9632-38D558F457E3}"/>
              </a:ext>
            </a:extLst>
          </p:cNvPr>
          <p:cNvGraphicFramePr>
            <a:graphicFrameLocks noGrp="1"/>
          </p:cNvGraphicFramePr>
          <p:nvPr>
            <p:ph idx="1"/>
            <p:extLst>
              <p:ext uri="{D42A27DB-BD31-4B8C-83A1-F6EECF244321}">
                <p14:modId xmlns:p14="http://schemas.microsoft.com/office/powerpoint/2010/main" val="1330422746"/>
              </p:ext>
            </p:extLst>
          </p:nvPr>
        </p:nvGraphicFramePr>
        <p:xfrm>
          <a:off x="2236381" y="2700569"/>
          <a:ext cx="7875181" cy="272977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32431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919D0-F177-4BBA-9A0B-DBA69E2ED764}"/>
              </a:ext>
            </a:extLst>
          </p:cNvPr>
          <p:cNvSpPr>
            <a:spLocks noGrp="1"/>
          </p:cNvSpPr>
          <p:nvPr>
            <p:ph type="title"/>
          </p:nvPr>
        </p:nvSpPr>
        <p:spPr>
          <a:xfrm>
            <a:off x="1066800" y="1227119"/>
            <a:ext cx="10058400" cy="1371600"/>
          </a:xfrm>
        </p:spPr>
        <p:txBody>
          <a:bodyPr>
            <a:normAutofit/>
          </a:bodyPr>
          <a:lstStyle/>
          <a:p>
            <a:pPr algn="ctr"/>
            <a:r>
              <a:rPr lang="en-US" b="1" dirty="0">
                <a:solidFill>
                  <a:srgbClr val="EE2A7B"/>
                </a:solidFill>
              </a:rPr>
              <a:t>NATURE OF PROBLEM BEING SOLVED</a:t>
            </a:r>
          </a:p>
        </p:txBody>
      </p:sp>
      <p:sp>
        <p:nvSpPr>
          <p:cNvPr id="4" name="Content Placeholder 3">
            <a:extLst>
              <a:ext uri="{FF2B5EF4-FFF2-40B4-BE49-F238E27FC236}">
                <a16:creationId xmlns:a16="http://schemas.microsoft.com/office/drawing/2014/main" id="{0645DB47-875D-48BD-A329-5B403E14B5B7}"/>
              </a:ext>
            </a:extLst>
          </p:cNvPr>
          <p:cNvSpPr>
            <a:spLocks noGrp="1"/>
          </p:cNvSpPr>
          <p:nvPr>
            <p:ph idx="1"/>
          </p:nvPr>
        </p:nvSpPr>
        <p:spPr>
          <a:xfrm>
            <a:off x="1627909" y="2308859"/>
            <a:ext cx="9199418" cy="3676352"/>
          </a:xfrm>
        </p:spPr>
        <p:txBody>
          <a:bodyPr>
            <a:normAutofit/>
          </a:bodyPr>
          <a:lstStyle/>
          <a:p>
            <a:pPr marL="0" indent="0" algn="ctr">
              <a:lnSpc>
                <a:spcPct val="150000"/>
              </a:lnSpc>
              <a:buNone/>
            </a:pPr>
            <a:r>
              <a:rPr lang="en-US" sz="1800" b="0" i="0" dirty="0">
                <a:solidFill>
                  <a:srgbClr val="17619D"/>
                </a:solidFill>
                <a:effectLst/>
                <a:latin typeface="+mj-lt"/>
              </a:rPr>
              <a:t>We know many students struggle with Math because</a:t>
            </a:r>
            <a:endParaRPr lang="en-US" sz="1800" b="1" i="0" dirty="0">
              <a:solidFill>
                <a:srgbClr val="17619D"/>
              </a:solidFill>
              <a:effectLst/>
              <a:latin typeface="+mj-lt"/>
            </a:endParaRPr>
          </a:p>
          <a:p>
            <a:pPr marL="0" indent="0" algn="ctr">
              <a:lnSpc>
                <a:spcPct val="150000"/>
              </a:lnSpc>
              <a:buNone/>
            </a:pPr>
            <a:r>
              <a:rPr lang="en-US" sz="1800" b="1" dirty="0">
                <a:solidFill>
                  <a:srgbClr val="17619D"/>
                </a:solidFill>
                <a:latin typeface="+mj-lt"/>
              </a:rPr>
              <a:t>a</a:t>
            </a:r>
            <a:r>
              <a:rPr lang="en-US" sz="1800" b="1" i="0" dirty="0">
                <a:solidFill>
                  <a:srgbClr val="17619D"/>
                </a:solidFill>
                <a:effectLst/>
                <a:latin typeface="+mj-lt"/>
              </a:rPr>
              <a:t>. Classroom teaching doesn't make sense to them or not interesting enough </a:t>
            </a:r>
          </a:p>
          <a:p>
            <a:pPr marL="0" indent="0" algn="ctr">
              <a:lnSpc>
                <a:spcPct val="150000"/>
              </a:lnSpc>
              <a:buNone/>
            </a:pPr>
            <a:r>
              <a:rPr lang="en-US" sz="1800" b="1" i="0" dirty="0">
                <a:solidFill>
                  <a:srgbClr val="17619D"/>
                </a:solidFill>
                <a:effectLst/>
                <a:latin typeface="+mj-lt"/>
              </a:rPr>
              <a:t>b. They learn but </a:t>
            </a:r>
            <a:r>
              <a:rPr lang="en-US" sz="1800" b="1" dirty="0">
                <a:solidFill>
                  <a:srgbClr val="17619D"/>
                </a:solidFill>
                <a:latin typeface="+mj-lt"/>
              </a:rPr>
              <a:t>forget </a:t>
            </a:r>
            <a:r>
              <a:rPr lang="en-US" sz="1800" b="1" i="0" dirty="0">
                <a:solidFill>
                  <a:srgbClr val="17619D"/>
                </a:solidFill>
                <a:effectLst/>
                <a:latin typeface="+mj-lt"/>
              </a:rPr>
              <a:t>difficult concepts later </a:t>
            </a:r>
          </a:p>
          <a:p>
            <a:pPr marL="0" indent="0" algn="ctr">
              <a:lnSpc>
                <a:spcPct val="150000"/>
              </a:lnSpc>
              <a:buNone/>
            </a:pPr>
            <a:r>
              <a:rPr lang="en-US" sz="1800" b="0" i="0" dirty="0">
                <a:solidFill>
                  <a:srgbClr val="17619D"/>
                </a:solidFill>
                <a:effectLst/>
                <a:latin typeface="+mj-lt"/>
              </a:rPr>
              <a:t>Moreover, The Parents</a:t>
            </a:r>
          </a:p>
          <a:p>
            <a:pPr marL="0" indent="0" algn="ctr">
              <a:lnSpc>
                <a:spcPct val="150000"/>
              </a:lnSpc>
              <a:buNone/>
            </a:pPr>
            <a:r>
              <a:rPr lang="en-US" sz="1800" b="1" i="0" dirty="0">
                <a:solidFill>
                  <a:srgbClr val="17619D"/>
                </a:solidFill>
                <a:effectLst/>
                <a:latin typeface="+mj-lt"/>
              </a:rPr>
              <a:t>a. Can't afford expensive tutors other than school education</a:t>
            </a:r>
          </a:p>
          <a:p>
            <a:pPr marL="0" indent="0" algn="ctr">
              <a:lnSpc>
                <a:spcPct val="150000"/>
              </a:lnSpc>
              <a:buNone/>
            </a:pPr>
            <a:r>
              <a:rPr lang="en-US" sz="1800" b="1" i="0" dirty="0">
                <a:solidFill>
                  <a:srgbClr val="17619D"/>
                </a:solidFill>
                <a:effectLst/>
                <a:latin typeface="+mj-lt"/>
              </a:rPr>
              <a:t>b. Don't have time or skill to teach kids at home</a:t>
            </a:r>
          </a:p>
        </p:txBody>
      </p:sp>
    </p:spTree>
    <p:extLst>
      <p:ext uri="{BB962C8B-B14F-4D97-AF65-F5344CB8AC3E}">
        <p14:creationId xmlns:p14="http://schemas.microsoft.com/office/powerpoint/2010/main" val="6945179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919D0-F177-4BBA-9A0B-DBA69E2ED764}"/>
              </a:ext>
            </a:extLst>
          </p:cNvPr>
          <p:cNvSpPr>
            <a:spLocks noGrp="1"/>
          </p:cNvSpPr>
          <p:nvPr>
            <p:ph type="title"/>
          </p:nvPr>
        </p:nvSpPr>
        <p:spPr>
          <a:xfrm>
            <a:off x="1066799" y="1291590"/>
            <a:ext cx="10058400" cy="1371600"/>
          </a:xfrm>
        </p:spPr>
        <p:txBody>
          <a:bodyPr>
            <a:normAutofit/>
          </a:bodyPr>
          <a:lstStyle/>
          <a:p>
            <a:pPr algn="ctr"/>
            <a:r>
              <a:rPr lang="en-US" b="1" dirty="0">
                <a:solidFill>
                  <a:srgbClr val="EE2A7B"/>
                </a:solidFill>
              </a:rPr>
              <a:t>NATURE OF PROBLEM BEING SOLVED</a:t>
            </a:r>
          </a:p>
        </p:txBody>
      </p:sp>
      <p:sp>
        <p:nvSpPr>
          <p:cNvPr id="4" name="Content Placeholder 3">
            <a:extLst>
              <a:ext uri="{FF2B5EF4-FFF2-40B4-BE49-F238E27FC236}">
                <a16:creationId xmlns:a16="http://schemas.microsoft.com/office/drawing/2014/main" id="{0645DB47-875D-48BD-A329-5B403E14B5B7}"/>
              </a:ext>
            </a:extLst>
          </p:cNvPr>
          <p:cNvSpPr>
            <a:spLocks noGrp="1"/>
          </p:cNvSpPr>
          <p:nvPr>
            <p:ph idx="1"/>
          </p:nvPr>
        </p:nvSpPr>
        <p:spPr>
          <a:xfrm>
            <a:off x="1675014" y="2404409"/>
            <a:ext cx="8841971" cy="3024841"/>
          </a:xfrm>
        </p:spPr>
        <p:txBody>
          <a:bodyPr>
            <a:normAutofit fontScale="92500" lnSpcReduction="10000"/>
          </a:bodyPr>
          <a:lstStyle/>
          <a:p>
            <a:pPr marL="0" indent="0" algn="ctr">
              <a:lnSpc>
                <a:spcPct val="150000"/>
              </a:lnSpc>
              <a:buNone/>
            </a:pPr>
            <a:r>
              <a:rPr lang="en-US" sz="2000" dirty="0">
                <a:solidFill>
                  <a:srgbClr val="17619D"/>
                </a:solidFill>
                <a:latin typeface="+mj-lt"/>
              </a:rPr>
              <a:t>Math Recipes </a:t>
            </a:r>
            <a:r>
              <a:rPr lang="en-US" sz="2000" i="0" dirty="0">
                <a:solidFill>
                  <a:srgbClr val="17619D"/>
                </a:solidFill>
                <a:effectLst/>
                <a:latin typeface="+mj-lt"/>
              </a:rPr>
              <a:t>caters not only an average student but aims to cater the needs of all children with problems such as </a:t>
            </a:r>
            <a:r>
              <a:rPr lang="en-US" sz="2000" i="1" dirty="0">
                <a:solidFill>
                  <a:srgbClr val="17619D"/>
                </a:solidFill>
                <a:effectLst/>
                <a:latin typeface="+mj-lt"/>
              </a:rPr>
              <a:t>Dyscalculia</a:t>
            </a:r>
            <a:r>
              <a:rPr lang="en-US" sz="2000" i="0" dirty="0">
                <a:solidFill>
                  <a:srgbClr val="17619D"/>
                </a:solidFill>
                <a:effectLst/>
                <a:latin typeface="+mj-lt"/>
              </a:rPr>
              <a:t> which causes students to struggle with formulas, shapes, and number-related concepts, making it difficult for them to understand and process math problems. Students with math anxiety, students that lack proper math foundation or generally any child who has fallen behind in the basic concepts and was forced to move on to advanced levels before he/she was ready. </a:t>
            </a:r>
            <a:endParaRPr lang="en-US" sz="2000" dirty="0">
              <a:solidFill>
                <a:srgbClr val="17619D"/>
              </a:solidFill>
              <a:latin typeface="+mj-lt"/>
            </a:endParaRPr>
          </a:p>
        </p:txBody>
      </p:sp>
    </p:spTree>
    <p:extLst>
      <p:ext uri="{BB962C8B-B14F-4D97-AF65-F5344CB8AC3E}">
        <p14:creationId xmlns:p14="http://schemas.microsoft.com/office/powerpoint/2010/main" val="10825407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919D0-F177-4BBA-9A0B-DBA69E2ED764}"/>
              </a:ext>
            </a:extLst>
          </p:cNvPr>
          <p:cNvSpPr>
            <a:spLocks noGrp="1"/>
          </p:cNvSpPr>
          <p:nvPr>
            <p:ph type="title"/>
          </p:nvPr>
        </p:nvSpPr>
        <p:spPr>
          <a:xfrm>
            <a:off x="1066800" y="1421429"/>
            <a:ext cx="10058400" cy="1371600"/>
          </a:xfrm>
        </p:spPr>
        <p:txBody>
          <a:bodyPr>
            <a:normAutofit/>
          </a:bodyPr>
          <a:lstStyle/>
          <a:p>
            <a:pPr algn="ctr"/>
            <a:r>
              <a:rPr lang="en-US" b="1" dirty="0">
                <a:solidFill>
                  <a:srgbClr val="EE2A7B"/>
                </a:solidFill>
              </a:rPr>
              <a:t>INTERESTED MARKET </a:t>
            </a:r>
          </a:p>
        </p:txBody>
      </p:sp>
      <p:sp>
        <p:nvSpPr>
          <p:cNvPr id="4" name="Content Placeholder 3">
            <a:extLst>
              <a:ext uri="{FF2B5EF4-FFF2-40B4-BE49-F238E27FC236}">
                <a16:creationId xmlns:a16="http://schemas.microsoft.com/office/drawing/2014/main" id="{0645DB47-875D-48BD-A329-5B403E14B5B7}"/>
              </a:ext>
            </a:extLst>
          </p:cNvPr>
          <p:cNvSpPr>
            <a:spLocks noGrp="1"/>
          </p:cNvSpPr>
          <p:nvPr>
            <p:ph idx="1"/>
          </p:nvPr>
        </p:nvSpPr>
        <p:spPr>
          <a:xfrm>
            <a:off x="1496291" y="2581156"/>
            <a:ext cx="9199418" cy="3148445"/>
          </a:xfrm>
        </p:spPr>
        <p:txBody>
          <a:bodyPr>
            <a:normAutofit/>
          </a:bodyPr>
          <a:lstStyle/>
          <a:p>
            <a:pPr marL="0" indent="0" algn="ctr">
              <a:lnSpc>
                <a:spcPct val="150000"/>
              </a:lnSpc>
              <a:buNone/>
            </a:pPr>
            <a:r>
              <a:rPr lang="en-US" sz="1800" b="0" i="0" dirty="0">
                <a:solidFill>
                  <a:srgbClr val="17619D"/>
                </a:solidFill>
                <a:effectLst/>
                <a:latin typeface="+mj-lt"/>
              </a:rPr>
              <a:t>Our primary market segment is </a:t>
            </a:r>
            <a:r>
              <a:rPr lang="en-US" sz="1800" b="1" i="0" dirty="0">
                <a:solidFill>
                  <a:srgbClr val="17619D"/>
                </a:solidFill>
                <a:effectLst/>
                <a:latin typeface="+mj-lt"/>
              </a:rPr>
              <a:t>Primary level school going students [grade 1 to 5] and their parents. </a:t>
            </a:r>
            <a:endParaRPr lang="en-US" sz="1800" b="1" dirty="0">
              <a:solidFill>
                <a:srgbClr val="17619D"/>
              </a:solidFill>
              <a:latin typeface="+mj-lt"/>
            </a:endParaRPr>
          </a:p>
          <a:p>
            <a:pPr marL="0" indent="0" algn="ctr">
              <a:lnSpc>
                <a:spcPct val="150000"/>
              </a:lnSpc>
              <a:buNone/>
            </a:pPr>
            <a:r>
              <a:rPr lang="en-US" sz="1800" b="0" i="0" dirty="0">
                <a:solidFill>
                  <a:srgbClr val="17619D"/>
                </a:solidFill>
                <a:effectLst/>
                <a:latin typeface="+mj-lt"/>
              </a:rPr>
              <a:t>These children find it tricky to understand Mathematics concepts, or they just feel overwhelmed. Due to not understanding hard concepts, they start to dislike math. Moreover, we want to help the parents who want to assist their children with math at home but lack proper skills or resources to do so.</a:t>
            </a:r>
            <a:endParaRPr lang="en-US" sz="1800" dirty="0">
              <a:solidFill>
                <a:srgbClr val="17619D"/>
              </a:solidFill>
              <a:latin typeface="+mj-lt"/>
            </a:endParaRPr>
          </a:p>
        </p:txBody>
      </p:sp>
    </p:spTree>
    <p:extLst>
      <p:ext uri="{BB962C8B-B14F-4D97-AF65-F5344CB8AC3E}">
        <p14:creationId xmlns:p14="http://schemas.microsoft.com/office/powerpoint/2010/main" val="28183036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BFA23EB4-5BA2-4F77-ABB9-78489FD7E3C4}"/>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37001958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3834790-7884-412A-BD56-FA474CE1AE5C}"/>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3100130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911D99D-5710-44A4-BCD7-07160720939B}"/>
              </a:ext>
            </a:extLst>
          </p:cNvPr>
          <p:cNvPicPr>
            <a:picLocks noChangeAspect="1"/>
          </p:cNvPicPr>
          <p:nvPr/>
        </p:nvPicPr>
        <p:blipFill>
          <a:blip r:embed="rId2"/>
          <a:stretch>
            <a:fillRect/>
          </a:stretch>
        </p:blipFill>
        <p:spPr>
          <a:xfrm>
            <a:off x="762" y="428"/>
            <a:ext cx="12190476" cy="6857143"/>
          </a:xfrm>
          <a:prstGeom prst="rect">
            <a:avLst/>
          </a:prstGeom>
        </p:spPr>
      </p:pic>
    </p:spTree>
    <p:extLst>
      <p:ext uri="{BB962C8B-B14F-4D97-AF65-F5344CB8AC3E}">
        <p14:creationId xmlns:p14="http://schemas.microsoft.com/office/powerpoint/2010/main" val="188110293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VTI">
  <a:themeElements>
    <a:clrScheme name="FIVE">
      <a:dk1>
        <a:sysClr val="windowText" lastClr="000000"/>
      </a:dk1>
      <a:lt1>
        <a:sysClr val="window" lastClr="FFFFFF"/>
      </a:lt1>
      <a:dk2>
        <a:srgbClr val="505046"/>
      </a:dk2>
      <a:lt2>
        <a:srgbClr val="F5F6F4"/>
      </a:lt2>
      <a:accent1>
        <a:srgbClr val="57903F"/>
      </a:accent1>
      <a:accent2>
        <a:srgbClr val="F03F2B"/>
      </a:accent2>
      <a:accent3>
        <a:srgbClr val="3488A0"/>
      </a:accent3>
      <a:accent4>
        <a:srgbClr val="F8D22F"/>
      </a:accent4>
      <a:accent5>
        <a:srgbClr val="5CC6D6"/>
      </a:accent5>
      <a:accent6>
        <a:srgbClr val="B8D233"/>
      </a:accent6>
      <a:hlink>
        <a:srgbClr val="00B0F0"/>
      </a:hlink>
      <a:folHlink>
        <a:srgbClr val="B2B2B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80000"/>
                <a:shade val="100000"/>
                <a:satMod val="300000"/>
              </a:schemeClr>
            </a:gs>
            <a:gs pos="100000">
              <a:schemeClr val="phClr">
                <a:tint val="100000"/>
                <a:shade val="30000"/>
                <a:satMod val="200000"/>
              </a:schemeClr>
            </a:gs>
          </a:gsLst>
          <a:path path="circle">
            <a:fillToRect l="50000" t="50000" r="50000" b="50000"/>
          </a:path>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Original 5_01_Win32" id="{77344C68-A3F1-476B-8680-97D7F429B46B}" vid="{89780073-58E8-4DFF-BF29-BA99F8052841}"/>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DB58277-F8DF-46FF-84EC-EF41B835E69F}">
  <ds:schemaRefs>
    <ds:schemaRef ds:uri="http://schemas.microsoft.com/sharepoint/v3/contenttype/forms"/>
  </ds:schemaRefs>
</ds:datastoreItem>
</file>

<file path=customXml/itemProps2.xml><?xml version="1.0" encoding="utf-8"?>
<ds:datastoreItem xmlns:ds="http://schemas.openxmlformats.org/officeDocument/2006/customXml" ds:itemID="{137651BA-F45C-4845-9AB3-E0A65B39F5E1}">
  <ds:schemaRefs>
    <ds:schemaRef ds:uri="http://purl.org/dc/elements/1.1/"/>
    <ds:schemaRef ds:uri="http://schemas.microsoft.com/office/2006/documentManagement/types"/>
    <ds:schemaRef ds:uri="http://purl.org/dc/terms/"/>
    <ds:schemaRef ds:uri="http://schemas.openxmlformats.org/package/2006/metadata/core-properties"/>
    <ds:schemaRef ds:uri="16c05727-aa75-4e4a-9b5f-8a80a1165891"/>
    <ds:schemaRef ds:uri="http://purl.org/dc/dcmitype/"/>
    <ds:schemaRef ds:uri="http://schemas.microsoft.com/office/infopath/2007/PartnerControls"/>
    <ds:schemaRef ds:uri="71af3243-3dd4-4a8d-8c0d-dd76da1f02a5"/>
    <ds:schemaRef ds:uri="http://schemas.microsoft.com/office/2006/metadata/properties"/>
    <ds:schemaRef ds:uri="http://www.w3.org/XML/1998/namespace"/>
  </ds:schemaRefs>
</ds:datastoreItem>
</file>

<file path=customXml/itemProps3.xml><?xml version="1.0" encoding="utf-8"?>
<ds:datastoreItem xmlns:ds="http://schemas.openxmlformats.org/officeDocument/2006/customXml" ds:itemID="{2D276E62-80A3-44DD-9BCC-97ED2B99B57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{224E9F4F-D83E-4DFE-BC05-D0B00AE69D7C}tf78438558</Template>
  <TotalTime>0</TotalTime>
  <Words>489</Words>
  <Application>Microsoft Office PowerPoint</Application>
  <PresentationFormat>Widescreen</PresentationFormat>
  <Paragraphs>38</Paragraphs>
  <Slides>14</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14</vt:i4>
      </vt:variant>
    </vt:vector>
  </HeadingPairs>
  <TitlesOfParts>
    <vt:vector size="17" baseType="lpstr">
      <vt:lpstr>Century Gothic</vt:lpstr>
      <vt:lpstr>Garamond</vt:lpstr>
      <vt:lpstr>SavonVTI</vt:lpstr>
      <vt:lpstr>PowerPoint Presentation</vt:lpstr>
      <vt:lpstr>Group pARTNERS</vt:lpstr>
      <vt:lpstr>MATH RECIPES DISCOVER THE FUN FLAVOURS OF MATH</vt:lpstr>
      <vt:lpstr>NATURE OF PROBLEM BEING SOLVED</vt:lpstr>
      <vt:lpstr>NATURE OF PROBLEM BEING SOLVED</vt:lpstr>
      <vt:lpstr>INTERESTED MARKET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2020-06-26T03:18:55Z</dcterms:created>
  <dcterms:modified xsi:type="dcterms:W3CDTF">2020-07-06T12:20:11Z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